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 id="2147483659" r:id="rId3"/>
  </p:sldMasterIdLst>
  <p:notesMasterIdLst>
    <p:notesMasterId r:id="rId21"/>
  </p:notesMasterIdLst>
  <p:sldIdLst>
    <p:sldId id="256" r:id="rId4"/>
    <p:sldId id="257" r:id="rId5"/>
    <p:sldId id="258" r:id="rId6"/>
    <p:sldId id="259" r:id="rId7"/>
    <p:sldId id="261" r:id="rId8"/>
    <p:sldId id="262" r:id="rId9"/>
    <p:sldId id="263" r:id="rId10"/>
    <p:sldId id="264" r:id="rId11"/>
    <p:sldId id="265" r:id="rId12"/>
    <p:sldId id="266" r:id="rId13"/>
    <p:sldId id="267" r:id="rId14"/>
    <p:sldId id="268" r:id="rId15"/>
    <p:sldId id="280" r:id="rId16"/>
    <p:sldId id="281" r:id="rId17"/>
    <p:sldId id="282" r:id="rId18"/>
    <p:sldId id="284" r:id="rId19"/>
    <p:sldId id="285" r:id="rId20"/>
  </p:sldIdLst>
  <p:sldSz cx="9144000" cy="6858000" type="screen4x3"/>
  <p:notesSz cx="6858000" cy="9144000"/>
  <p:embeddedFontLst>
    <p:embeddedFont>
      <p:font typeface="Libre Franklin"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Libre Baskerville" panose="020B0604020202020204" charset="0"/>
      <p:regular r:id="rId34"/>
      <p:bold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a:solidFill>
                  <a:schemeClr val="dk1"/>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34776b75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00" name="Google Shape;200;gaf34776b75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af34776b75_0_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14" name="Google Shape;21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f34776b75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af34776b7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6" name="Google Shape;35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f34776b75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66" name="Google Shape;366;gaf34776b7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af34776b75_2_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86" name="Google Shape;3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f34776b75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5" name="Google Shape;145;gaf34776b75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af34776b75_0_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f34776b75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5" name="Google Shape;155;gaf34776b75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af34776b75_0_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f34776b75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5" name="Google Shape;165;gaf34776b7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af34776b75_0_8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f34776b75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6" name="Google Shape;176;gaf34776b75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af34776b75_0_10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f34776b75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7" name="Google Shape;187;gaf34776b75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af34776b75_0_7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a:endParaRPr/>
          </a:p>
        </p:txBody>
      </p:sp>
      <p:sp>
        <p:nvSpPr>
          <p:cNvPr id="22" name="Google Shape;22;p2"/>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37" name="Google Shape;37;p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49" name="Google Shape;49;p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4" name="Google Shape;64;p9"/>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5" name="Google Shape;65;p9"/>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6" name="Google Shape;66;p9"/>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7" name="Google Shape;67;p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73" name="Google Shape;73;p10"/>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74" name="Google Shape;74;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Clr>
                <a:schemeClr val="dk2"/>
              </a:buClr>
              <a:buSzPts val="4000"/>
              <a:buFont typeface="Libre Franklin"/>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2040"/>
              <a:buNone/>
              <a:defRPr sz="2400">
                <a:solidFill>
                  <a:srgbClr val="888888"/>
                </a:solidFill>
              </a:defRPr>
            </a:lvl1pPr>
            <a:lvl2pPr marL="914400" lvl="1" indent="-228600" algn="l">
              <a:spcBef>
                <a:spcPts val="375"/>
              </a:spcBef>
              <a:spcAft>
                <a:spcPts val="0"/>
              </a:spcAft>
              <a:buSzPts val="1530"/>
              <a:buNone/>
              <a:defRPr sz="1800">
                <a:solidFill>
                  <a:srgbClr val="888888"/>
                </a:solidFill>
              </a:defRPr>
            </a:lvl2pPr>
            <a:lvl3pPr marL="1371600" lvl="2" indent="-228600" algn="l">
              <a:spcBef>
                <a:spcPts val="375"/>
              </a:spcBef>
              <a:spcAft>
                <a:spcPts val="0"/>
              </a:spcAft>
              <a:buSzPts val="1360"/>
              <a:buNone/>
              <a:defRPr sz="1600">
                <a:solidFill>
                  <a:srgbClr val="888888"/>
                </a:solidFill>
              </a:defRPr>
            </a:lvl3pPr>
            <a:lvl4pPr marL="1828800" lvl="3" indent="-228600" algn="l">
              <a:spcBef>
                <a:spcPts val="375"/>
              </a:spcBef>
              <a:spcAft>
                <a:spcPts val="0"/>
              </a:spcAft>
              <a:buSzPts val="1120"/>
              <a:buNone/>
              <a:defRPr sz="1400">
                <a:solidFill>
                  <a:srgbClr val="888888"/>
                </a:solidFill>
              </a:defRPr>
            </a:lvl4pPr>
            <a:lvl5pPr marL="2286000" lvl="4" indent="-228600" algn="l">
              <a:spcBef>
                <a:spcPts val="375"/>
              </a:spcBef>
              <a:spcAft>
                <a:spcPts val="0"/>
              </a:spcAft>
              <a:buSzPts val="1400"/>
              <a:buFont typeface="Libre Baskerville"/>
              <a:buNone/>
              <a:defRPr sz="1400">
                <a:solidFill>
                  <a:srgbClr val="888888"/>
                </a:solidFill>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1" name="Google Shape;91;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 name="Google Shape;11;p1"/>
          <p:cNvSpPr/>
          <p:nvPr/>
        </p:nvSpPr>
        <p:spPr>
          <a:xfrm>
            <a:off x="65087" y="69850"/>
            <a:ext cx="9013825" cy="6691312"/>
          </a:xfrm>
          <a:prstGeom prst="roundRect">
            <a:avLst>
              <a:gd name="adj" fmla="val 1065"/>
            </a:avLst>
          </a:prstGeom>
          <a:blipFill rotWithShape="1">
            <a:blip r:embed="rId3">
              <a:alphaModFix/>
            </a:blip>
            <a:stretch>
              <a:fillRect/>
            </a:stretch>
          </a:blip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 name="Google Shape;12;p1"/>
          <p:cNvSpPr txBox="1"/>
          <p:nvPr/>
        </p:nvSpPr>
        <p:spPr>
          <a:xfrm>
            <a:off x="63500" y="1449387"/>
            <a:ext cx="9020175" cy="15271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Google Shape;13;p1"/>
          <p:cNvSpPr txBox="1"/>
          <p:nvPr/>
        </p:nvSpPr>
        <p:spPr>
          <a:xfrm>
            <a:off x="63500" y="1397000"/>
            <a:ext cx="9020175" cy="120650"/>
          </a:xfrm>
          <a:prstGeom prst="rect">
            <a:avLst/>
          </a:prstGeom>
          <a:solidFill>
            <a:srgbClr val="B2C1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 name="Google Shape;14;p1"/>
          <p:cNvSpPr txBox="1"/>
          <p:nvPr/>
        </p:nvSpPr>
        <p:spPr>
          <a:xfrm>
            <a:off x="63500" y="2976562"/>
            <a:ext cx="9020175" cy="111125"/>
          </a:xfrm>
          <a:prstGeom prst="rect">
            <a:avLst/>
          </a:prstGeom>
          <a:solidFill>
            <a:srgbClr val="4BACC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 name="Google Shape;15;p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6" name="Google Shape;16;p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7" name="Google Shape;17;p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Google Shape;19;p1"/>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sp>
        <p:nvSpPr>
          <p:cNvPr id="27" name="Google Shape;27;p3"/>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 name="Google Shape;28;p3"/>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 name="Google Shape;29;p3"/>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30" name="Google Shape;30;p3"/>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31" name="Google Shape;31;p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1"/>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9" name="Google Shape;79;p11"/>
          <p:cNvSpPr/>
          <p:nvPr/>
        </p:nvSpPr>
        <p:spPr>
          <a:xfrm>
            <a:off x="65313" y="69755"/>
            <a:ext cx="9013372" cy="6692201"/>
          </a:xfrm>
          <a:prstGeom prst="roundRect">
            <a:avLst>
              <a:gd name="adj" fmla="val 4929"/>
            </a:avLst>
          </a:prstGeom>
          <a:blipFill rotWithShape="1">
            <a:blip r:embed="rId3">
              <a:alphaModFix/>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0" name="Google Shape;80;p11"/>
          <p:cNvSpPr txBox="1"/>
          <p:nvPr/>
        </p:nvSpPr>
        <p:spPr>
          <a:xfrm rot="10800000" flipH="1">
            <a:off x="69850" y="2376487"/>
            <a:ext cx="9013825" cy="92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 name="Google Shape;81;p11"/>
          <p:cNvSpPr txBox="1"/>
          <p:nvPr/>
        </p:nvSpPr>
        <p:spPr>
          <a:xfrm>
            <a:off x="69850" y="2341562"/>
            <a:ext cx="9013825" cy="46037"/>
          </a:xfrm>
          <a:prstGeom prst="rect">
            <a:avLst/>
          </a:prstGeom>
          <a:solidFill>
            <a:srgbClr val="B2C1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2" name="Google Shape;82;p11"/>
          <p:cNvSpPr txBox="1"/>
          <p:nvPr/>
        </p:nvSpPr>
        <p:spPr>
          <a:xfrm>
            <a:off x="68262" y="2468562"/>
            <a:ext cx="9015412" cy="46037"/>
          </a:xfrm>
          <a:prstGeom prst="rect">
            <a:avLst/>
          </a:prstGeom>
          <a:solidFill>
            <a:srgbClr val="4BACC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3" name="Google Shape;83;p1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84" name="Google Shape;84;p1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5" name="Google Shape;85;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Google Shape;86;p11"/>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7" name="Google Shape;87;p11"/>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a:spLocks noGrp="1"/>
          </p:cNvSpPr>
          <p:nvPr>
            <p:ph type="subTitle" idx="1"/>
          </p:nvPr>
        </p:nvSpPr>
        <p:spPr>
          <a:xfrm>
            <a:off x="1371600" y="3200399"/>
            <a:ext cx="6400800" cy="342207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210"/>
              <a:buNone/>
            </a:pPr>
            <a:r>
              <a:rPr lang="en-IN" sz="1900" dirty="0" smtClean="0"/>
              <a:t>Asha</a:t>
            </a:r>
            <a:endParaRPr sz="1900" dirty="0" smtClean="0"/>
          </a:p>
          <a:p>
            <a:pPr marL="0" lvl="0" indent="0" algn="ctr" rtl="0">
              <a:lnSpc>
                <a:spcPct val="100000"/>
              </a:lnSpc>
              <a:spcBef>
                <a:spcPts val="500"/>
              </a:spcBef>
              <a:spcAft>
                <a:spcPts val="0"/>
              </a:spcAft>
              <a:buSzPts val="2210"/>
              <a:buNone/>
            </a:pPr>
            <a:r>
              <a:rPr lang="en-US" sz="1900" b="0" i="0" u="none" dirty="0" smtClean="0">
                <a:solidFill>
                  <a:schemeClr val="dk2"/>
                </a:solidFill>
                <a:latin typeface="Libre Baskerville"/>
                <a:ea typeface="Libre Baskerville"/>
                <a:cs typeface="Libre Baskerville"/>
                <a:sym typeface="Libre Baskerville"/>
              </a:rPr>
              <a:t>Date </a:t>
            </a:r>
            <a:r>
              <a:rPr lang="en-US" sz="1900" b="0" i="0" u="none" dirty="0">
                <a:solidFill>
                  <a:schemeClr val="dk2"/>
                </a:solidFill>
                <a:latin typeface="Libre Baskerville"/>
                <a:ea typeface="Libre Baskerville"/>
                <a:cs typeface="Libre Baskerville"/>
                <a:sym typeface="Libre Baskerville"/>
              </a:rPr>
              <a:t>of Presentation: </a:t>
            </a:r>
            <a:r>
              <a:rPr lang="en-US" sz="1900" dirty="0" smtClean="0"/>
              <a:t>16</a:t>
            </a:r>
            <a:r>
              <a:rPr lang="en-US" sz="1900" b="0" i="0" u="none" dirty="0" smtClean="0">
                <a:solidFill>
                  <a:schemeClr val="dk2"/>
                </a:solidFill>
                <a:latin typeface="Libre Baskerville"/>
                <a:ea typeface="Libre Baskerville"/>
                <a:cs typeface="Libre Baskerville"/>
                <a:sym typeface="Libre Baskerville"/>
              </a:rPr>
              <a:t>-02-2024</a:t>
            </a:r>
            <a:endParaRPr sz="1900" dirty="0"/>
          </a:p>
          <a:p>
            <a:pPr marL="0" lvl="0" indent="0" algn="ctr" rtl="0">
              <a:lnSpc>
                <a:spcPct val="100000"/>
              </a:lnSpc>
              <a:spcBef>
                <a:spcPts val="500"/>
              </a:spcBef>
              <a:spcAft>
                <a:spcPts val="0"/>
              </a:spcAft>
              <a:buSzPts val="2210"/>
              <a:buNone/>
            </a:pPr>
            <a:r>
              <a:rPr lang="en-US" sz="1900" b="0" i="0" u="none" dirty="0">
                <a:solidFill>
                  <a:schemeClr val="dk2"/>
                </a:solidFill>
                <a:latin typeface="Libre Baskerville"/>
                <a:ea typeface="Libre Baskerville"/>
                <a:cs typeface="Libre Baskerville"/>
                <a:sym typeface="Libre Baskerville"/>
              </a:rPr>
              <a:t>Under the guidance of: </a:t>
            </a:r>
            <a:endParaRPr sz="1900" b="0" i="0" u="none" dirty="0">
              <a:solidFill>
                <a:schemeClr val="dk2"/>
              </a:solidFill>
              <a:latin typeface="Libre Baskerville"/>
              <a:ea typeface="Libre Baskerville"/>
              <a:cs typeface="Libre Baskerville"/>
              <a:sym typeface="Libre Baskerville"/>
            </a:endParaRPr>
          </a:p>
          <a:p>
            <a:pPr marL="0" lvl="0" indent="0" algn="ctr" rtl="0">
              <a:lnSpc>
                <a:spcPct val="100000"/>
              </a:lnSpc>
              <a:spcBef>
                <a:spcPts val="500"/>
              </a:spcBef>
              <a:spcAft>
                <a:spcPts val="0"/>
              </a:spcAft>
              <a:buSzPts val="2210"/>
              <a:buNone/>
            </a:pPr>
            <a:r>
              <a:rPr lang="en-US" sz="1900" dirty="0" smtClean="0"/>
              <a:t>CS Department HOD</a:t>
            </a:r>
            <a:endParaRPr sz="1900" b="0" i="1" u="none" dirty="0">
              <a:solidFill>
                <a:schemeClr val="dk2"/>
              </a:solidFill>
              <a:latin typeface="Libre Baskerville"/>
              <a:ea typeface="Libre Baskerville"/>
              <a:cs typeface="Libre Baskerville"/>
              <a:sym typeface="Libre Baskerville"/>
            </a:endParaRPr>
          </a:p>
          <a:p>
            <a:pPr marL="0" lvl="0" indent="0" algn="ctr" rtl="0">
              <a:lnSpc>
                <a:spcPct val="100000"/>
              </a:lnSpc>
              <a:spcBef>
                <a:spcPts val="500"/>
              </a:spcBef>
              <a:spcAft>
                <a:spcPts val="0"/>
              </a:spcAft>
              <a:buSzPts val="2210"/>
              <a:buNone/>
            </a:pPr>
            <a:endParaRPr lang="en-IN" sz="1900" i="1" dirty="0" smtClean="0"/>
          </a:p>
          <a:p>
            <a:pPr marL="0" lvl="0" indent="0" algn="ctr" rtl="0">
              <a:lnSpc>
                <a:spcPct val="100000"/>
              </a:lnSpc>
              <a:spcBef>
                <a:spcPts val="500"/>
              </a:spcBef>
              <a:spcAft>
                <a:spcPts val="0"/>
              </a:spcAft>
              <a:buSzPts val="2210"/>
              <a:buNone/>
            </a:pPr>
            <a:r>
              <a:rPr lang="en-IN" sz="1900" i="1" dirty="0" smtClean="0"/>
              <a:t>2</a:t>
            </a:r>
            <a:endParaRPr sz="1900" i="1" dirty="0"/>
          </a:p>
          <a:p>
            <a:pPr marL="0" lvl="0" indent="0" algn="ctr" rtl="0">
              <a:lnSpc>
                <a:spcPct val="100000"/>
              </a:lnSpc>
              <a:spcBef>
                <a:spcPts val="500"/>
              </a:spcBef>
              <a:spcAft>
                <a:spcPts val="0"/>
              </a:spcAft>
              <a:buSzPts val="2210"/>
              <a:buNone/>
            </a:pPr>
            <a:r>
              <a:rPr lang="en-US" sz="1900" b="0" i="1" u="none" dirty="0">
                <a:solidFill>
                  <a:schemeClr val="dk2"/>
                </a:solidFill>
                <a:latin typeface="Libre Baskerville"/>
                <a:ea typeface="Libre Baskerville"/>
                <a:cs typeface="Libre Baskerville"/>
                <a:sym typeface="Libre Baskerville"/>
              </a:rPr>
              <a:t>Department of </a:t>
            </a:r>
            <a:r>
              <a:rPr lang="en-US" sz="1900" b="0" i="1" u="none" dirty="0" smtClean="0">
                <a:solidFill>
                  <a:schemeClr val="dk2"/>
                </a:solidFill>
                <a:latin typeface="Libre Baskerville"/>
                <a:ea typeface="Libre Baskerville"/>
                <a:cs typeface="Libre Baskerville"/>
                <a:sym typeface="Libre Baskerville"/>
              </a:rPr>
              <a:t>Computer Science</a:t>
            </a:r>
            <a:r>
              <a:rPr lang="en-US" sz="1900" b="0" i="0" u="none" dirty="0" smtClean="0">
                <a:solidFill>
                  <a:schemeClr val="dk2"/>
                </a:solidFill>
                <a:latin typeface="Libre Baskerville"/>
                <a:ea typeface="Libre Baskerville"/>
                <a:cs typeface="Libre Baskerville"/>
                <a:sym typeface="Libre Baskerville"/>
              </a:rPr>
              <a:t>, </a:t>
            </a:r>
            <a:endParaRPr sz="1900" dirty="0"/>
          </a:p>
          <a:p>
            <a:pPr marL="0" lvl="0" indent="0" algn="ctr" rtl="0">
              <a:lnSpc>
                <a:spcPct val="100000"/>
              </a:lnSpc>
              <a:spcBef>
                <a:spcPts val="500"/>
              </a:spcBef>
              <a:spcAft>
                <a:spcPts val="0"/>
              </a:spcAft>
              <a:buSzPts val="2210"/>
              <a:buNone/>
            </a:pPr>
            <a:r>
              <a:rPr lang="en-US" sz="1900" b="0" i="0" u="none" dirty="0" err="1" smtClean="0">
                <a:solidFill>
                  <a:schemeClr val="dk2"/>
                </a:solidFill>
                <a:latin typeface="Libre Baskerville"/>
                <a:ea typeface="Libre Baskerville"/>
                <a:cs typeface="Libre Baskerville"/>
                <a:sym typeface="Libre Baskerville"/>
              </a:rPr>
              <a:t>Shridhar</a:t>
            </a:r>
            <a:r>
              <a:rPr lang="en-US" sz="1900" b="0" i="0" u="none" dirty="0" smtClean="0">
                <a:solidFill>
                  <a:schemeClr val="dk2"/>
                </a:solidFill>
                <a:latin typeface="Libre Baskerville"/>
                <a:ea typeface="Libre Baskerville"/>
                <a:cs typeface="Libre Baskerville"/>
                <a:sym typeface="Libre Baskerville"/>
              </a:rPr>
              <a:t> University </a:t>
            </a:r>
            <a:r>
              <a:rPr lang="en-US" sz="1900" b="0" i="0" u="none" dirty="0" err="1" smtClean="0">
                <a:solidFill>
                  <a:schemeClr val="dk2"/>
                </a:solidFill>
                <a:latin typeface="Libre Baskerville"/>
                <a:ea typeface="Libre Baskerville"/>
                <a:cs typeface="Libre Baskerville"/>
                <a:sym typeface="Libre Baskerville"/>
              </a:rPr>
              <a:t>Pilani</a:t>
            </a:r>
            <a:endParaRPr sz="1900" dirty="0"/>
          </a:p>
          <a:p>
            <a:pPr marL="0" lvl="0" indent="0" algn="ctr" rtl="0">
              <a:spcBef>
                <a:spcPts val="575"/>
              </a:spcBef>
              <a:spcAft>
                <a:spcPts val="0"/>
              </a:spcAft>
              <a:buSzPts val="2210"/>
              <a:buNone/>
            </a:pPr>
            <a:endParaRPr sz="2000" b="0" i="0" u="none" dirty="0">
              <a:solidFill>
                <a:schemeClr val="dk2"/>
              </a:solidFill>
              <a:latin typeface="Libre Baskerville"/>
              <a:ea typeface="Libre Baskerville"/>
              <a:cs typeface="Libre Baskerville"/>
              <a:sym typeface="Libre Baskerville"/>
            </a:endParaRPr>
          </a:p>
        </p:txBody>
      </p:sp>
      <p:sp>
        <p:nvSpPr>
          <p:cNvPr id="100" name="Google Shape;100;p13"/>
          <p:cNvSpPr txBox="1">
            <a:spLocks noGrp="1"/>
          </p:cNvSpPr>
          <p:nvPr>
            <p:ph type="ctrTitle"/>
          </p:nvPr>
        </p:nvSpPr>
        <p:spPr>
          <a:xfrm>
            <a:off x="290945" y="1600200"/>
            <a:ext cx="8520546" cy="1165225"/>
          </a:xfrm>
          <a:prstGeom prst="rect">
            <a:avLst/>
          </a:prstGeom>
          <a:noFill/>
          <a:ln>
            <a:noFill/>
          </a:ln>
        </p:spPr>
        <p:txBody>
          <a:bodyPr spcFirstLastPara="1" wrap="square" lIns="91425" tIns="45700" rIns="91425" bIns="91425" anchor="ctr" anchorCtr="0">
            <a:noAutofit/>
          </a:bodyPr>
          <a:lstStyle/>
          <a:p>
            <a:pPr marL="0" lvl="0" indent="0" algn="ctr" rtl="0">
              <a:lnSpc>
                <a:spcPct val="100000"/>
              </a:lnSpc>
              <a:spcBef>
                <a:spcPts val="0"/>
              </a:spcBef>
              <a:spcAft>
                <a:spcPts val="0"/>
              </a:spcAft>
              <a:buClr>
                <a:srgbClr val="FFFFFF"/>
              </a:buClr>
              <a:buSzPts val="3600"/>
              <a:buFont typeface="Libre Franklin"/>
              <a:buNone/>
            </a:pPr>
            <a:r>
              <a:rPr lang="en-US" sz="3600" b="0" i="0" u="none" dirty="0" smtClean="0">
                <a:solidFill>
                  <a:srgbClr val="FFFFFF"/>
                </a:solidFill>
                <a:latin typeface="Libre Franklin"/>
                <a:ea typeface="Libre Franklin"/>
                <a:cs typeface="Libre Franklin"/>
                <a:sym typeface="Libre Franklin"/>
              </a:rPr>
              <a:t>Minor </a:t>
            </a:r>
            <a:r>
              <a:rPr lang="en-US" sz="3600" b="0" i="0" u="none" dirty="0">
                <a:solidFill>
                  <a:srgbClr val="FFFFFF"/>
                </a:solidFill>
                <a:latin typeface="Libre Franklin"/>
                <a:ea typeface="Libre Franklin"/>
                <a:cs typeface="Libre Franklin"/>
                <a:sym typeface="Libre Franklin"/>
              </a:rPr>
              <a:t>Project presentation </a:t>
            </a:r>
            <a:r>
              <a:rPr lang="en-US" sz="3600" b="0" i="0" u="none" dirty="0" smtClean="0">
                <a:solidFill>
                  <a:srgbClr val="FFFFFF"/>
                </a:solidFill>
                <a:latin typeface="Libre Franklin"/>
                <a:ea typeface="Libre Franklin"/>
                <a:cs typeface="Libre Franklin"/>
                <a:sym typeface="Libre Franklin"/>
              </a:rPr>
              <a:t> </a:t>
            </a:r>
            <a:endParaRPr sz="3600" b="0" i="0" u="none" dirty="0">
              <a:solidFill>
                <a:srgbClr val="FFFFFF"/>
              </a:solidFill>
              <a:latin typeface="Libre Franklin"/>
              <a:ea typeface="Libre Franklin"/>
              <a:cs typeface="Libre Franklin"/>
              <a:sym typeface="Libre Franklin"/>
            </a:endParaRPr>
          </a:p>
          <a:p>
            <a:pPr marL="0" lvl="0" indent="0" algn="ctr" rtl="0">
              <a:lnSpc>
                <a:spcPct val="100000"/>
              </a:lnSpc>
              <a:spcBef>
                <a:spcPts val="0"/>
              </a:spcBef>
              <a:spcAft>
                <a:spcPts val="0"/>
              </a:spcAft>
              <a:buClr>
                <a:srgbClr val="FFFFFF"/>
              </a:buClr>
              <a:buSzPts val="3600"/>
              <a:buFont typeface="Libre Franklin"/>
              <a:buNone/>
            </a:pPr>
            <a:r>
              <a:rPr lang="en-US" sz="3600" dirty="0" smtClean="0"/>
              <a:t>Solar tracking system using Arduino</a:t>
            </a:r>
            <a:endParaRPr sz="3600" dirty="0"/>
          </a:p>
        </p:txBody>
      </p:sp>
      <p:pic>
        <p:nvPicPr>
          <p:cNvPr id="101" name="Google Shape;101;p13"/>
          <p:cNvPicPr preferRelativeResize="0"/>
          <p:nvPr/>
        </p:nvPicPr>
        <p:blipFill>
          <a:blip r:embed="rId3">
            <a:extLst>
              <a:ext uri="{28A0092B-C50C-407E-A947-70E740481C1C}">
                <a14:useLocalDpi xmlns:a14="http://schemas.microsoft.com/office/drawing/2010/main" val="0"/>
              </a:ext>
            </a:extLst>
          </a:blip>
          <a:stretch>
            <a:fillRect/>
          </a:stretch>
        </p:blipFill>
        <p:spPr>
          <a:xfrm>
            <a:off x="4196962" y="4581771"/>
            <a:ext cx="750075" cy="755383"/>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62" y="122552"/>
            <a:ext cx="1523002" cy="12019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46050" y="274625"/>
            <a:ext cx="8814900" cy="8505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10k resistor</a:t>
            </a:r>
            <a:endParaRPr dirty="0"/>
          </a:p>
        </p:txBody>
      </p:sp>
      <p:sp>
        <p:nvSpPr>
          <p:cNvPr id="204" name="Google Shape;204;p23"/>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10</a:t>
            </a:fld>
            <a:endParaRPr/>
          </a:p>
        </p:txBody>
      </p:sp>
      <p:sp>
        <p:nvSpPr>
          <p:cNvPr id="205" name="Google Shape;205;p23"/>
          <p:cNvSpPr txBox="1">
            <a:spLocks noGrp="1"/>
          </p:cNvSpPr>
          <p:nvPr>
            <p:ph type="body" idx="1"/>
          </p:nvPr>
        </p:nvSpPr>
        <p:spPr>
          <a:xfrm>
            <a:off x="146050" y="1045950"/>
            <a:ext cx="7772400" cy="27224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a:p>
            <a:pPr marL="0" marR="0" lvl="0" indent="0" algn="l" rtl="0">
              <a:spcBef>
                <a:spcPts val="0"/>
              </a:spcBef>
              <a:spcAft>
                <a:spcPts val="0"/>
              </a:spcAft>
              <a:buNone/>
            </a:pPr>
            <a:r>
              <a:rPr lang="en-US" dirty="0"/>
              <a:t>Software Requirements:</a:t>
            </a:r>
            <a:endParaRPr dirty="0"/>
          </a:p>
          <a:p>
            <a:pPr marL="0" marR="0" lvl="0" indent="0" algn="l" rtl="0">
              <a:spcBef>
                <a:spcPts val="0"/>
              </a:spcBef>
              <a:spcAft>
                <a:spcPts val="0"/>
              </a:spcAft>
              <a:buNone/>
            </a:pPr>
            <a:endParaRPr dirty="0"/>
          </a:p>
          <a:p>
            <a:pPr marL="457200" marR="0" lvl="0" indent="-325755" algn="l" rtl="0">
              <a:spcBef>
                <a:spcPts val="0"/>
              </a:spcBef>
              <a:spcAft>
                <a:spcPts val="0"/>
              </a:spcAft>
              <a:buSzPts val="1530"/>
              <a:buChar char="⚫"/>
            </a:pPr>
            <a:r>
              <a:rPr lang="en-US" dirty="0"/>
              <a:t>Development Tools:</a:t>
            </a:r>
            <a:endParaRPr dirty="0"/>
          </a:p>
          <a:p>
            <a:pPr marL="914400" marR="0" lvl="1" indent="-325755" algn="l" rtl="0">
              <a:spcBef>
                <a:spcPts val="0"/>
              </a:spcBef>
              <a:spcAft>
                <a:spcPts val="0"/>
              </a:spcAft>
              <a:buSzPts val="1530"/>
              <a:buChar char="⚫"/>
            </a:pPr>
            <a:r>
              <a:rPr lang="en-US" dirty="0"/>
              <a:t>Front End : HTML, CSS, JAVASCRIPT, JQUERY, BOOTSTRAP</a:t>
            </a:r>
            <a:endParaRPr dirty="0"/>
          </a:p>
          <a:p>
            <a:pPr marL="914400" marR="0" lvl="1" indent="-325755" algn="l" rtl="0">
              <a:spcBef>
                <a:spcPts val="0"/>
              </a:spcBef>
              <a:spcAft>
                <a:spcPts val="0"/>
              </a:spcAft>
              <a:buSzPts val="1530"/>
              <a:buChar char="⚫"/>
            </a:pPr>
            <a:r>
              <a:rPr lang="en-US" dirty="0"/>
              <a:t>Back End : PHP, MySQL</a:t>
            </a:r>
            <a:endParaRPr dirty="0"/>
          </a:p>
          <a:p>
            <a:pPr marL="457200" marR="0" lvl="0" indent="-325755" algn="l" rtl="0">
              <a:spcBef>
                <a:spcPts val="0"/>
              </a:spcBef>
              <a:spcAft>
                <a:spcPts val="0"/>
              </a:spcAft>
              <a:buSzPts val="1530"/>
              <a:buChar char="⚫"/>
            </a:pPr>
            <a:r>
              <a:rPr lang="en-US" dirty="0"/>
              <a:t>Operating System : Windows 10</a:t>
            </a:r>
            <a:endParaRPr dirty="0"/>
          </a:p>
          <a:p>
            <a:pPr marL="457200" marR="0" lvl="0" indent="-325755" algn="l" rtl="0">
              <a:spcBef>
                <a:spcPts val="0"/>
              </a:spcBef>
              <a:spcAft>
                <a:spcPts val="0"/>
              </a:spcAft>
              <a:buSzPts val="1530"/>
              <a:buChar char="⚫"/>
            </a:pPr>
            <a:r>
              <a:rPr lang="en-US" dirty="0"/>
              <a:t>Web server : XAMPP</a:t>
            </a:r>
            <a:endParaRPr dirty="0"/>
          </a:p>
          <a:p>
            <a:pPr marL="457200" marR="0" lvl="0" indent="-325755" algn="l" rtl="0">
              <a:spcBef>
                <a:spcPts val="0"/>
              </a:spcBef>
              <a:spcAft>
                <a:spcPts val="0"/>
              </a:spcAft>
              <a:buSzPts val="1530"/>
              <a:buChar char="⚫"/>
            </a:pPr>
            <a:r>
              <a:rPr lang="en-US" dirty="0"/>
              <a:t>Package Manager: Composer, NPM </a:t>
            </a:r>
            <a:endParaRPr dirty="0"/>
          </a:p>
          <a:p>
            <a:pPr marL="457200" marR="0" lvl="0" indent="-325755" algn="l" rtl="0">
              <a:spcBef>
                <a:spcPts val="0"/>
              </a:spcBef>
              <a:spcAft>
                <a:spcPts val="0"/>
              </a:spcAft>
              <a:buSzPts val="1530"/>
              <a:buChar char="⚫"/>
            </a:pPr>
            <a:r>
              <a:rPr lang="en-US" dirty="0"/>
              <a:t>Text Editor: VS Code</a:t>
            </a:r>
            <a:endParaRPr dirty="0"/>
          </a:p>
          <a:p>
            <a:pPr marL="273050" marR="0" lvl="0" indent="-132715" algn="l" rtl="0">
              <a:spcBef>
                <a:spcPts val="0"/>
              </a:spcBef>
              <a:spcAft>
                <a:spcPts val="0"/>
              </a:spcAft>
              <a:buClr>
                <a:schemeClr val="accent1"/>
              </a:buClr>
              <a:buSzPts val="2210"/>
              <a:buFont typeface="Noto Sans Symbols"/>
              <a:buNone/>
            </a:pPr>
            <a:endParaRPr dirty="0"/>
          </a:p>
        </p:txBody>
      </p:sp>
      <p:pic>
        <p:nvPicPr>
          <p:cNvPr id="206" name="Google Shape;206;p23"/>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207" name="Google Shape;207;p23"/>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pic>
        <p:nvPicPr>
          <p:cNvPr id="208" name="Google Shape;208;p23"/>
          <p:cNvPicPr preferRelativeResize="0"/>
          <p:nvPr/>
        </p:nvPicPr>
        <p:blipFill>
          <a:blip r:embed="rId4">
            <a:alphaModFix/>
          </a:blip>
          <a:stretch>
            <a:fillRect/>
          </a:stretch>
        </p:blipFill>
        <p:spPr>
          <a:xfrm>
            <a:off x="318655" y="3948545"/>
            <a:ext cx="7902855" cy="2223656"/>
          </a:xfrm>
          <a:prstGeom prst="rect">
            <a:avLst/>
          </a:prstGeom>
          <a:noFill/>
          <a:ln>
            <a:noFill/>
          </a:ln>
        </p:spPr>
      </p:pic>
      <p:pic>
        <p:nvPicPr>
          <p:cNvPr id="209" name="Google Shape;209;p23"/>
          <p:cNvPicPr preferRelativeResize="0"/>
          <p:nvPr/>
        </p:nvPicPr>
        <p:blipFill>
          <a:blip r:embed="rId5">
            <a:alphaModFix/>
          </a:blip>
          <a:stretch>
            <a:fillRect/>
          </a:stretch>
        </p:blipFill>
        <p:spPr>
          <a:xfrm>
            <a:off x="3338263" y="5404875"/>
            <a:ext cx="1387974" cy="749499"/>
          </a:xfrm>
          <a:prstGeom prst="rect">
            <a:avLst/>
          </a:prstGeom>
          <a:noFill/>
          <a:ln>
            <a:noFill/>
          </a:ln>
        </p:spPr>
      </p:pic>
      <p:pic>
        <p:nvPicPr>
          <p:cNvPr id="210" name="Google Shape;210;p23"/>
          <p:cNvPicPr preferRelativeResize="0"/>
          <p:nvPr/>
        </p:nvPicPr>
        <p:blipFill>
          <a:blip r:embed="rId6">
            <a:alphaModFix/>
          </a:blip>
          <a:stretch>
            <a:fillRect/>
          </a:stretch>
        </p:blipFill>
        <p:spPr>
          <a:xfrm>
            <a:off x="5080700" y="4977500"/>
            <a:ext cx="1951425" cy="1298600"/>
          </a:xfrm>
          <a:prstGeom prst="rect">
            <a:avLst/>
          </a:prstGeom>
          <a:noFill/>
          <a:ln>
            <a:noFill/>
          </a:ln>
        </p:spPr>
      </p:pic>
      <p:pic>
        <p:nvPicPr>
          <p:cNvPr id="211" name="Google Shape;211;p23"/>
          <p:cNvPicPr preferRelativeResize="0"/>
          <p:nvPr/>
        </p:nvPicPr>
        <p:blipFill>
          <a:blip r:embed="rId7">
            <a:alphaModFix/>
          </a:blip>
          <a:stretch>
            <a:fillRect/>
          </a:stretch>
        </p:blipFill>
        <p:spPr>
          <a:xfrm>
            <a:off x="7386600" y="5130305"/>
            <a:ext cx="834910" cy="992975"/>
          </a:xfrm>
          <a:prstGeom prst="rect">
            <a:avLst/>
          </a:prstGeom>
          <a:noFill/>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124" y="1411301"/>
            <a:ext cx="7390457" cy="2805979"/>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529" y="3226081"/>
            <a:ext cx="8118033" cy="29175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Arduino Code</a:t>
            </a:r>
            <a:endParaRPr dirty="0"/>
          </a:p>
        </p:txBody>
      </p:sp>
      <p:sp>
        <p:nvSpPr>
          <p:cNvPr id="218" name="Google Shape;218;p24"/>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11</a:t>
            </a:fld>
            <a:endParaRPr/>
          </a:p>
        </p:txBody>
      </p:sp>
      <p:sp>
        <p:nvSpPr>
          <p:cNvPr id="219" name="Google Shape;219;p24"/>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p>
            <a:pPr marL="588645" marR="0" lvl="1" indent="0" algn="l" rtl="0">
              <a:spcBef>
                <a:spcPts val="0"/>
              </a:spcBef>
              <a:spcAft>
                <a:spcPts val="0"/>
              </a:spcAft>
              <a:buSzPts val="1530"/>
              <a:buNone/>
            </a:pPr>
            <a:r>
              <a:rPr lang="en-US" dirty="0" smtClean="0"/>
              <a:t>#include&lt;servo . h&gt;</a:t>
            </a:r>
          </a:p>
          <a:p>
            <a:pPr marL="588645" marR="0" lvl="1" indent="0" algn="l" rtl="0">
              <a:spcBef>
                <a:spcPts val="0"/>
              </a:spcBef>
              <a:spcAft>
                <a:spcPts val="0"/>
              </a:spcAft>
              <a:buSzPts val="1530"/>
              <a:buNone/>
            </a:pPr>
            <a:r>
              <a:rPr lang="en-US" dirty="0"/>
              <a:t>s</a:t>
            </a:r>
            <a:r>
              <a:rPr lang="en-US" dirty="0" smtClean="0"/>
              <a:t>ervo servo;</a:t>
            </a:r>
          </a:p>
          <a:p>
            <a:pPr marL="588645" marR="0" lvl="1" indent="0" algn="l" rtl="0">
              <a:spcBef>
                <a:spcPts val="0"/>
              </a:spcBef>
              <a:spcAft>
                <a:spcPts val="0"/>
              </a:spcAft>
              <a:buSzPts val="1530"/>
              <a:buNone/>
            </a:pPr>
            <a:r>
              <a:rPr lang="en-US" dirty="0" err="1"/>
              <a:t>i</a:t>
            </a:r>
            <a:r>
              <a:rPr lang="en-US" dirty="0" err="1" smtClean="0"/>
              <a:t>nt</a:t>
            </a:r>
            <a:r>
              <a:rPr lang="en-US" dirty="0" smtClean="0"/>
              <a:t> east LDR=0;</a:t>
            </a:r>
          </a:p>
          <a:p>
            <a:pPr marL="588645" marR="0" lvl="1" indent="0" algn="l" rtl="0">
              <a:spcBef>
                <a:spcPts val="0"/>
              </a:spcBef>
              <a:spcAft>
                <a:spcPts val="0"/>
              </a:spcAft>
              <a:buSzPts val="1530"/>
              <a:buNone/>
            </a:pPr>
            <a:r>
              <a:rPr lang="en-US" dirty="0" err="1"/>
              <a:t>i</a:t>
            </a:r>
            <a:r>
              <a:rPr lang="en-US" dirty="0" err="1" smtClean="0"/>
              <a:t>nt</a:t>
            </a:r>
            <a:r>
              <a:rPr lang="en-US" dirty="0" smtClean="0"/>
              <a:t> west LDR=1;</a:t>
            </a:r>
          </a:p>
          <a:p>
            <a:pPr marL="588645" marR="0" lvl="1" indent="0" algn="l" rtl="0">
              <a:spcBef>
                <a:spcPts val="0"/>
              </a:spcBef>
              <a:spcAft>
                <a:spcPts val="0"/>
              </a:spcAft>
              <a:buSzPts val="1530"/>
              <a:buNone/>
            </a:pPr>
            <a:r>
              <a:rPr lang="en-US" dirty="0" err="1" smtClean="0"/>
              <a:t>Int</a:t>
            </a:r>
            <a:r>
              <a:rPr lang="en-US" dirty="0" smtClean="0"/>
              <a:t> east = 0;</a:t>
            </a:r>
          </a:p>
          <a:p>
            <a:pPr marL="588645" marR="0" lvl="1" indent="0" algn="l" rtl="0">
              <a:spcBef>
                <a:spcPts val="0"/>
              </a:spcBef>
              <a:spcAft>
                <a:spcPts val="0"/>
              </a:spcAft>
              <a:buSzPts val="1530"/>
              <a:buNone/>
            </a:pPr>
            <a:r>
              <a:rPr lang="en-US" dirty="0" err="1"/>
              <a:t>i</a:t>
            </a:r>
            <a:r>
              <a:rPr lang="en-US" dirty="0" err="1" smtClean="0"/>
              <a:t>nt</a:t>
            </a:r>
            <a:r>
              <a:rPr lang="en-US" dirty="0" smtClean="0"/>
              <a:t> west =0;</a:t>
            </a:r>
          </a:p>
          <a:p>
            <a:pPr marL="588645" marR="0" lvl="1" indent="0" algn="l" rtl="0">
              <a:spcBef>
                <a:spcPts val="0"/>
              </a:spcBef>
              <a:spcAft>
                <a:spcPts val="0"/>
              </a:spcAft>
              <a:buSzPts val="1530"/>
              <a:buNone/>
            </a:pPr>
            <a:r>
              <a:rPr lang="en-US" dirty="0" err="1"/>
              <a:t>i</a:t>
            </a:r>
            <a:r>
              <a:rPr lang="en-US" dirty="0" err="1" smtClean="0"/>
              <a:t>nt</a:t>
            </a:r>
            <a:r>
              <a:rPr lang="en-US" dirty="0" smtClean="0"/>
              <a:t> error =0;</a:t>
            </a:r>
          </a:p>
          <a:p>
            <a:pPr marL="588645" marR="0" lvl="1" indent="0" algn="l" rtl="0">
              <a:spcBef>
                <a:spcPts val="0"/>
              </a:spcBef>
              <a:spcAft>
                <a:spcPts val="0"/>
              </a:spcAft>
              <a:buSzPts val="1530"/>
              <a:buNone/>
            </a:pPr>
            <a:r>
              <a:rPr lang="en-US" dirty="0" err="1"/>
              <a:t>i</a:t>
            </a:r>
            <a:r>
              <a:rPr lang="en-US" dirty="0" err="1" smtClean="0"/>
              <a:t>nt</a:t>
            </a:r>
            <a:r>
              <a:rPr lang="en-US" dirty="0" smtClean="0"/>
              <a:t> calibration = 0; </a:t>
            </a:r>
          </a:p>
          <a:p>
            <a:pPr marL="588645" marR="0" lvl="1" indent="0" algn="l" rtl="0">
              <a:spcBef>
                <a:spcPts val="0"/>
              </a:spcBef>
              <a:spcAft>
                <a:spcPts val="0"/>
              </a:spcAft>
              <a:buSzPts val="1530"/>
              <a:buNone/>
            </a:pPr>
            <a:r>
              <a:rPr lang="en-US" dirty="0" err="1"/>
              <a:t>i</a:t>
            </a:r>
            <a:r>
              <a:rPr lang="en-US" dirty="0" err="1" smtClean="0"/>
              <a:t>nt</a:t>
            </a:r>
            <a:r>
              <a:rPr lang="en-US" dirty="0" smtClean="0"/>
              <a:t> servo position = 90;</a:t>
            </a:r>
          </a:p>
          <a:p>
            <a:pPr marL="588645" marR="0" lvl="1" indent="0" algn="l" rtl="0">
              <a:spcBef>
                <a:spcPts val="0"/>
              </a:spcBef>
              <a:spcAft>
                <a:spcPts val="0"/>
              </a:spcAft>
              <a:buSzPts val="1530"/>
              <a:buNone/>
            </a:pPr>
            <a:r>
              <a:rPr lang="en-US" dirty="0"/>
              <a:t>v</a:t>
            </a:r>
            <a:r>
              <a:rPr lang="en-US" dirty="0" smtClean="0"/>
              <a:t>oid setup()</a:t>
            </a:r>
          </a:p>
          <a:p>
            <a:pPr marL="588645" marR="0" lvl="1" indent="0" algn="l" rtl="0">
              <a:spcBef>
                <a:spcPts val="0"/>
              </a:spcBef>
              <a:spcAft>
                <a:spcPts val="0"/>
              </a:spcAft>
              <a:buSzPts val="1530"/>
              <a:buNone/>
            </a:pPr>
            <a:r>
              <a:rPr lang="en-US" dirty="0" smtClean="0"/>
              <a:t>{</a:t>
            </a:r>
          </a:p>
          <a:p>
            <a:pPr marL="588645" marR="0" lvl="1" indent="0" algn="l" rtl="0">
              <a:spcBef>
                <a:spcPts val="0"/>
              </a:spcBef>
              <a:spcAft>
                <a:spcPts val="0"/>
              </a:spcAft>
              <a:buSzPts val="1530"/>
              <a:buNone/>
            </a:pPr>
            <a:r>
              <a:rPr lang="en-US" dirty="0" smtClean="0"/>
              <a:t>Servo . attach(9);</a:t>
            </a:r>
          </a:p>
          <a:p>
            <a:pPr marL="588645" marR="0" lvl="1" indent="0" algn="l" rtl="0">
              <a:spcBef>
                <a:spcPts val="0"/>
              </a:spcBef>
              <a:spcAft>
                <a:spcPts val="0"/>
              </a:spcAft>
              <a:buSzPts val="1530"/>
              <a:buNone/>
            </a:pPr>
            <a:endParaRPr lang="en-US" dirty="0" smtClean="0"/>
          </a:p>
          <a:p>
            <a:pPr marL="588645" marR="0" lvl="1" indent="0" algn="l" rtl="0">
              <a:spcBef>
                <a:spcPts val="0"/>
              </a:spcBef>
              <a:spcAft>
                <a:spcPts val="0"/>
              </a:spcAft>
              <a:buSzPts val="1530"/>
              <a:buNone/>
            </a:pPr>
            <a:endParaRPr dirty="0"/>
          </a:p>
          <a:p>
            <a:pPr marL="0" marR="0" lvl="0" indent="0" algn="l" rtl="0">
              <a:spcBef>
                <a:spcPts val="0"/>
              </a:spcBef>
              <a:spcAft>
                <a:spcPts val="0"/>
              </a:spcAft>
              <a:buNone/>
            </a:pPr>
            <a:endParaRPr dirty="0"/>
          </a:p>
        </p:txBody>
      </p:sp>
      <p:pic>
        <p:nvPicPr>
          <p:cNvPr id="220" name="Google Shape;220;p24"/>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221" name="Google Shape;221;p24"/>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title"/>
          </p:nvPr>
        </p:nvSpPr>
        <p:spPr>
          <a:xfrm>
            <a:off x="146050" y="274637"/>
            <a:ext cx="8540750" cy="584345"/>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a:t>
            </a:r>
            <a:endParaRPr dirty="0"/>
          </a:p>
        </p:txBody>
      </p:sp>
      <p:sp>
        <p:nvSpPr>
          <p:cNvPr id="228" name="Google Shape;228;p25"/>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12</a:t>
            </a:fld>
            <a:endParaRPr/>
          </a:p>
        </p:txBody>
      </p:sp>
      <p:pic>
        <p:nvPicPr>
          <p:cNvPr id="229" name="Google Shape;229;p25"/>
          <p:cNvPicPr preferRelativeResize="0"/>
          <p:nvPr/>
        </p:nvPicPr>
        <p:blipFill rotWithShape="1">
          <a:blip r:embed="rId3">
            <a:alphaModFix/>
          </a:blip>
          <a:srcRect/>
          <a:stretch/>
        </p:blipFill>
        <p:spPr>
          <a:xfrm>
            <a:off x="8305800" y="6172200"/>
            <a:ext cx="533400" cy="523875"/>
          </a:xfrm>
          <a:prstGeom prst="rect">
            <a:avLst/>
          </a:prstGeom>
          <a:noFill/>
          <a:ln>
            <a:noFill/>
          </a:ln>
        </p:spPr>
      </p:pic>
      <p:sp>
        <p:nvSpPr>
          <p:cNvPr id="230" name="Google Shape;230;p25"/>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pic>
        <p:nvPicPr>
          <p:cNvPr id="231" name="Google Shape;231;p25" descr="Open Chromebook laptop computer"/>
          <p:cNvPicPr preferRelativeResize="0"/>
          <p:nvPr/>
        </p:nvPicPr>
        <p:blipFill rotWithShape="1">
          <a:blip r:embed="rId4">
            <a:alphaModFix/>
          </a:blip>
          <a:srcRect r="3344"/>
          <a:stretch/>
        </p:blipFill>
        <p:spPr>
          <a:xfrm>
            <a:off x="7921139" y="3546175"/>
            <a:ext cx="196941" cy="272550"/>
          </a:xfrm>
          <a:prstGeom prst="rect">
            <a:avLst/>
          </a:prstGeom>
          <a:noFill/>
          <a:ln>
            <a:noFill/>
          </a:ln>
        </p:spPr>
      </p:pic>
      <p:pic>
        <p:nvPicPr>
          <p:cNvPr id="232" name="Google Shape;232;p25"/>
          <p:cNvPicPr preferRelativeResize="0"/>
          <p:nvPr/>
        </p:nvPicPr>
        <p:blipFill rotWithShape="1">
          <a:blip r:embed="rId5">
            <a:alphaModFix/>
          </a:blip>
          <a:srcRect l="4652" r="4652"/>
          <a:stretch/>
        </p:blipFill>
        <p:spPr>
          <a:xfrm>
            <a:off x="8112737" y="3358841"/>
            <a:ext cx="84800" cy="576123"/>
          </a:xfrm>
          <a:prstGeom prst="rect">
            <a:avLst/>
          </a:prstGeom>
          <a:noFill/>
          <a:ln>
            <a:noFill/>
          </a:ln>
        </p:spPr>
      </p:pic>
      <p:pic>
        <p:nvPicPr>
          <p:cNvPr id="233" name="Google Shape;233;p25" descr="Portrait-oriented black smaptphone"/>
          <p:cNvPicPr preferRelativeResize="0"/>
          <p:nvPr/>
        </p:nvPicPr>
        <p:blipFill rotWithShape="1">
          <a:blip r:embed="rId6">
            <a:alphaModFix/>
          </a:blip>
          <a:srcRect r="19980"/>
          <a:stretch/>
        </p:blipFill>
        <p:spPr>
          <a:xfrm flipH="1">
            <a:off x="7921138" y="3469950"/>
            <a:ext cx="299785" cy="353906"/>
          </a:xfrm>
          <a:prstGeom prst="rect">
            <a:avLst/>
          </a:prstGeom>
          <a:noFill/>
          <a:ln>
            <a:noFill/>
          </a:ln>
          <a:effectLst>
            <a:reflection stA="20000" endPos="4000" fadeDir="5400012" sy="-100000" algn="bl" rotWithShape="0"/>
          </a:effectLst>
        </p:spPr>
      </p:pic>
      <p:pic>
        <p:nvPicPr>
          <p:cNvPr id="234" name="Google Shape;234;p25"/>
          <p:cNvPicPr preferRelativeResize="0"/>
          <p:nvPr/>
        </p:nvPicPr>
        <p:blipFill rotWithShape="1">
          <a:blip r:embed="rId7">
            <a:alphaModFix/>
          </a:blip>
          <a:srcRect r="19341"/>
          <a:stretch/>
        </p:blipFill>
        <p:spPr>
          <a:xfrm flipH="1">
            <a:off x="8112737" y="3713018"/>
            <a:ext cx="146213" cy="110837"/>
          </a:xfrm>
          <a:prstGeom prst="rect">
            <a:avLst/>
          </a:prstGeom>
          <a:noFill/>
          <a:ln>
            <a:noFill/>
          </a:ln>
        </p:spPr>
      </p:pic>
      <p:sp>
        <p:nvSpPr>
          <p:cNvPr id="235" name="Google Shape;235;p25"/>
          <p:cNvSpPr txBox="1"/>
          <p:nvPr/>
        </p:nvSpPr>
        <p:spPr>
          <a:xfrm>
            <a:off x="146050" y="609600"/>
            <a:ext cx="8873259" cy="54848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400" dirty="0">
              <a:solidFill>
                <a:srgbClr val="1A1A1A"/>
              </a:solidFill>
              <a:latin typeface="Libre Baskerville" panose="020B0604020202020204" charset="0"/>
              <a:ea typeface="Raleway"/>
              <a:cs typeface="Raleway"/>
              <a:sym typeface="Raleway"/>
            </a:endParaRP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e</a:t>
            </a:r>
            <a:r>
              <a:rPr lang="en-US" sz="2400" dirty="0" smtClean="0">
                <a:latin typeface="Libre Baskerville" panose="020B0604020202020204" charset="0"/>
                <a:ea typeface="Libre Baskerville"/>
                <a:cs typeface="Libre Baskerville"/>
                <a:sym typeface="Libre Baskerville"/>
              </a:rPr>
              <a:t>ast= </a:t>
            </a:r>
            <a:r>
              <a:rPr lang="en-US" sz="2400" dirty="0" err="1" smtClean="0">
                <a:latin typeface="Libre Baskerville" panose="020B0604020202020204" charset="0"/>
                <a:ea typeface="Libre Baskerville"/>
                <a:cs typeface="Libre Baskerville"/>
                <a:sym typeface="Libre Baskerville"/>
              </a:rPr>
              <a:t>calibration+analogRead</a:t>
            </a:r>
            <a:r>
              <a:rPr lang="en-US" sz="2400" dirty="0" smtClean="0">
                <a:latin typeface="Libre Baskerville" panose="020B0604020202020204" charset="0"/>
                <a:ea typeface="Libre Baskerville"/>
                <a:cs typeface="Libre Baskerville"/>
                <a:sym typeface="Libre Baskerville"/>
              </a:rPr>
              <a:t>(</a:t>
            </a:r>
            <a:r>
              <a:rPr lang="en-US" sz="2400" dirty="0" err="1" smtClean="0">
                <a:latin typeface="Libre Baskerville" panose="020B0604020202020204" charset="0"/>
                <a:ea typeface="Libre Baskerville"/>
                <a:cs typeface="Libre Baskerville"/>
                <a:sym typeface="Libre Baskerville"/>
              </a:rPr>
              <a:t>eastLDR</a:t>
            </a: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w</a:t>
            </a:r>
            <a:r>
              <a:rPr lang="en-US" sz="2400" dirty="0" smtClean="0">
                <a:latin typeface="Libre Baskerville" panose="020B0604020202020204" charset="0"/>
                <a:ea typeface="Libre Baskerville"/>
                <a:cs typeface="Libre Baskerville"/>
                <a:sym typeface="Libre Baskerville"/>
              </a:rPr>
              <a:t>est=</a:t>
            </a:r>
            <a:r>
              <a:rPr lang="en-US" sz="2400" dirty="0" err="1" smtClean="0">
                <a:latin typeface="Libre Baskerville" panose="020B0604020202020204" charset="0"/>
                <a:ea typeface="Libre Baskerville"/>
                <a:cs typeface="Libre Baskerville"/>
                <a:sym typeface="Libre Baskerville"/>
              </a:rPr>
              <a:t>analogRead</a:t>
            </a:r>
            <a:r>
              <a:rPr lang="en-US" sz="2400" dirty="0" smtClean="0">
                <a:latin typeface="Libre Baskerville" panose="020B0604020202020204" charset="0"/>
                <a:ea typeface="Libre Baskerville"/>
                <a:cs typeface="Libre Baskerville"/>
                <a:sym typeface="Libre Baskerville"/>
              </a:rPr>
              <a:t>(west LDR)</a:t>
            </a: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i</a:t>
            </a:r>
            <a:r>
              <a:rPr lang="en-US" sz="2400" dirty="0" smtClean="0">
                <a:latin typeface="Libre Baskerville" panose="020B0604020202020204" charset="0"/>
                <a:ea typeface="Libre Baskerville"/>
                <a:cs typeface="Libre Baskerville"/>
                <a:sym typeface="Libre Baskerville"/>
              </a:rPr>
              <a:t>f(east&lt;350 &amp;&amp; west&lt;350)</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while(</a:t>
            </a:r>
            <a:r>
              <a:rPr lang="en-US" sz="2400" dirty="0" err="1" smtClean="0">
                <a:latin typeface="Libre Baskerville" panose="020B0604020202020204" charset="0"/>
                <a:ea typeface="Libre Baskerville"/>
                <a:cs typeface="Libre Baskerville"/>
                <a:sym typeface="Libre Baskerville"/>
              </a:rPr>
              <a:t>servoposition</a:t>
            </a:r>
            <a:r>
              <a:rPr lang="en-US" sz="2400" dirty="0" smtClean="0">
                <a:latin typeface="Libre Baskerville" panose="020B0604020202020204" charset="0"/>
                <a:ea typeface="Libre Baskerville"/>
                <a:cs typeface="Libre Baskerville"/>
                <a:sym typeface="Libre Baskerville"/>
              </a:rPr>
              <a:t>&lt;=150)</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s</a:t>
            </a:r>
            <a:r>
              <a:rPr lang="en-US" sz="2400" dirty="0" smtClean="0">
                <a:latin typeface="Libre Baskerville" panose="020B0604020202020204" charset="0"/>
                <a:ea typeface="Libre Baskerville"/>
                <a:cs typeface="Libre Baskerville"/>
                <a:sym typeface="Libre Baskerville"/>
              </a:rPr>
              <a:t>ervo position++;</a:t>
            </a:r>
          </a:p>
          <a:p>
            <a:pPr marL="0" lvl="0" indent="0" algn="l" rtl="0">
              <a:spcBef>
                <a:spcPts val="0"/>
              </a:spcBef>
              <a:spcAft>
                <a:spcPts val="0"/>
              </a:spcAft>
              <a:buNone/>
            </a:pPr>
            <a:r>
              <a:rPr lang="en-US" sz="2400" dirty="0" err="1">
                <a:latin typeface="Libre Baskerville" panose="020B0604020202020204" charset="0"/>
                <a:ea typeface="Libre Baskerville"/>
                <a:cs typeface="Libre Baskerville"/>
                <a:sym typeface="Libre Baskerville"/>
              </a:rPr>
              <a:t>s</a:t>
            </a:r>
            <a:r>
              <a:rPr lang="en-US" sz="2400" dirty="0" err="1" smtClean="0">
                <a:latin typeface="Libre Baskerville" panose="020B0604020202020204" charset="0"/>
                <a:ea typeface="Libre Baskerville"/>
                <a:cs typeface="Libre Baskerville"/>
                <a:sym typeface="Libre Baskerville"/>
              </a:rPr>
              <a:t>ervo.write</a:t>
            </a:r>
            <a:r>
              <a:rPr lang="en-US" sz="2400" dirty="0" smtClean="0">
                <a:latin typeface="Libre Baskerville" panose="020B0604020202020204" charset="0"/>
                <a:ea typeface="Libre Baskerville"/>
                <a:cs typeface="Libre Baskerville"/>
                <a:sym typeface="Libre Baskerville"/>
              </a:rPr>
              <a:t>(</a:t>
            </a:r>
            <a:r>
              <a:rPr lang="en-US" sz="2400" dirty="0" err="1" smtClean="0">
                <a:latin typeface="Libre Baskerville" panose="020B0604020202020204" charset="0"/>
                <a:ea typeface="Libre Baskerville"/>
                <a:cs typeface="Libre Baskerville"/>
                <a:sym typeface="Libre Baskerville"/>
              </a:rPr>
              <a:t>servoposition</a:t>
            </a: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delay(100);</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e</a:t>
            </a:r>
            <a:r>
              <a:rPr lang="en-US" sz="2400" dirty="0" smtClean="0">
                <a:latin typeface="Libre Baskerville" panose="020B0604020202020204" charset="0"/>
                <a:ea typeface="Libre Baskerville"/>
                <a:cs typeface="Libre Baskerville"/>
                <a:sym typeface="Libre Baskerville"/>
              </a:rPr>
              <a:t>rror = east-west;</a:t>
            </a:r>
          </a:p>
          <a:p>
            <a:pPr marL="0" lvl="0" indent="0" algn="l" rtl="0">
              <a:spcBef>
                <a:spcPts val="0"/>
              </a:spcBef>
              <a:spcAft>
                <a:spcPts val="0"/>
              </a:spcAft>
              <a:buNone/>
            </a:pPr>
            <a:r>
              <a:rPr lang="en-US" sz="2400" dirty="0">
                <a:latin typeface="Libre Baskerville" panose="020B0604020202020204" charset="0"/>
                <a:ea typeface="Libre Baskerville"/>
                <a:cs typeface="Libre Baskerville"/>
                <a:sym typeface="Libre Baskerville"/>
              </a:rPr>
              <a:t>i</a:t>
            </a:r>
            <a:r>
              <a:rPr lang="en-US" sz="2400" dirty="0" smtClean="0">
                <a:latin typeface="Libre Baskerville" panose="020B0604020202020204" charset="0"/>
                <a:ea typeface="Libre Baskerville"/>
                <a:cs typeface="Libre Baskerville"/>
                <a:sym typeface="Libre Baskerville"/>
              </a:rPr>
              <a:t>f(error&gt;30)</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a:t>
            </a:r>
          </a:p>
          <a:p>
            <a:pPr marL="0" lvl="0" indent="0" algn="l" rtl="0">
              <a:spcBef>
                <a:spcPts val="0"/>
              </a:spcBef>
              <a:spcAft>
                <a:spcPts val="0"/>
              </a:spcAft>
              <a:buNone/>
            </a:pPr>
            <a:r>
              <a:rPr lang="en-US" sz="2400" dirty="0" smtClean="0">
                <a:latin typeface="Libre Baskerville" panose="020B0604020202020204" charset="0"/>
                <a:ea typeface="Libre Baskerville"/>
                <a:cs typeface="Libre Baskerville"/>
                <a:sym typeface="Libre Baskerville"/>
              </a:rPr>
              <a:t>if(</a:t>
            </a:r>
            <a:r>
              <a:rPr lang="en-US" sz="2400" dirty="0" err="1" smtClean="0">
                <a:latin typeface="Libre Baskerville" panose="020B0604020202020204" charset="0"/>
                <a:ea typeface="Libre Baskerville"/>
                <a:cs typeface="Libre Baskerville"/>
                <a:sym typeface="Libre Baskerville"/>
              </a:rPr>
              <a:t>servoposition</a:t>
            </a:r>
            <a:r>
              <a:rPr lang="en-US" sz="2400" dirty="0" smtClean="0">
                <a:latin typeface="Libre Baskerville" panose="020B0604020202020204" charset="0"/>
                <a:ea typeface="Libre Baskerville"/>
                <a:cs typeface="Libre Baskerville"/>
                <a:sym typeface="Libre Baskerville"/>
              </a:rPr>
              <a:t>&lt;=150)</a:t>
            </a:r>
          </a:p>
          <a:p>
            <a:pPr marL="0" lvl="0" indent="0" algn="l" rtl="0">
              <a:spcBef>
                <a:spcPts val="0"/>
              </a:spcBef>
              <a:spcAft>
                <a:spcPts val="0"/>
              </a:spcAft>
              <a:buNone/>
            </a:pPr>
            <a:endParaRPr sz="2400" dirty="0">
              <a:latin typeface="Libre Baskerville" panose="020B0604020202020204" charset="0"/>
              <a:ea typeface="Libre Baskerville"/>
              <a:cs typeface="Libre Baskerville"/>
              <a:sym typeface="Libre Baskerville"/>
            </a:endParaRPr>
          </a:p>
        </p:txBody>
      </p:sp>
      <p:pic>
        <p:nvPicPr>
          <p:cNvPr id="11" name="Google Shape;220;p24"/>
          <p:cNvPicPr preferRelativeResize="0"/>
          <p:nvPr/>
        </p:nvPicPr>
        <p:blipFill>
          <a:blip r:embed="rId8">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5587" y="2680104"/>
            <a:ext cx="1856509" cy="15796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7"/>
          <p:cNvSpPr txBox="1">
            <a:spLocks noGrp="1"/>
          </p:cNvSpPr>
          <p:nvPr>
            <p:ph type="title"/>
          </p:nvPr>
        </p:nvSpPr>
        <p:spPr>
          <a:xfrm>
            <a:off x="146049" y="96982"/>
            <a:ext cx="8873259" cy="568035"/>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a:t>
            </a:r>
            <a:endParaRPr dirty="0"/>
          </a:p>
        </p:txBody>
      </p:sp>
      <p:sp>
        <p:nvSpPr>
          <p:cNvPr id="351" name="Google Shape;351;p37"/>
          <p:cNvSpPr txBox="1"/>
          <p:nvPr/>
        </p:nvSpPr>
        <p:spPr>
          <a:xfrm>
            <a:off x="2452255" y="6092825"/>
            <a:ext cx="428192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1400"/>
              <a:buFont typeface="Libre Baskerville"/>
              <a:buNone/>
            </a:pPr>
            <a:r>
              <a:rPr lang="en-US" sz="1400" b="0" i="0" u="none" dirty="0">
                <a:solidFill>
                  <a:schemeClr val="dk2"/>
                </a:solidFill>
                <a:latin typeface="Libre Baskerville"/>
                <a:ea typeface="Libre Baskerville"/>
                <a:cs typeface="Libre Baskerville"/>
                <a:sym typeface="Libre Baskerville"/>
              </a:rPr>
              <a:t>           </a:t>
            </a:r>
            <a:r>
              <a:rPr lang="en-US" sz="1400" b="0" i="0" u="none" dirty="0" smtClean="0">
                <a:solidFill>
                  <a:schemeClr val="dk2"/>
                </a:solidFill>
                <a:latin typeface="Libre Baskerville"/>
                <a:ea typeface="Libre Baskerville"/>
                <a:cs typeface="Libre Baskerville"/>
                <a:sym typeface="Libre Baskerville"/>
              </a:rPr>
              <a:t>Solar tracking system using Arduino                </a:t>
            </a:r>
            <a:endParaRPr dirty="0"/>
          </a:p>
        </p:txBody>
      </p:sp>
      <p:sp>
        <p:nvSpPr>
          <p:cNvPr id="352" name="Google Shape;352;p37"/>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13</a:t>
            </a:fld>
            <a:endParaRPr/>
          </a:p>
        </p:txBody>
      </p:sp>
      <p:sp>
        <p:nvSpPr>
          <p:cNvPr id="353" name="Google Shape;353;p37"/>
          <p:cNvSpPr txBox="1">
            <a:spLocks noGrp="1"/>
          </p:cNvSpPr>
          <p:nvPr>
            <p:ph type="body" idx="1"/>
          </p:nvPr>
        </p:nvSpPr>
        <p:spPr>
          <a:xfrm>
            <a:off x="146049" y="665017"/>
            <a:ext cx="8997951" cy="535478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dk1"/>
              </a:buClr>
              <a:buSzPts val="1100"/>
              <a:buFont typeface="Arial"/>
              <a:buNone/>
            </a:pPr>
            <a:r>
              <a:rPr lang="en-US" sz="2000" dirty="0" err="1"/>
              <a:t>s</a:t>
            </a:r>
            <a:r>
              <a:rPr lang="en-US" sz="2000" dirty="0" err="1" smtClean="0"/>
              <a:t>ervoposition</a:t>
            </a:r>
            <a:r>
              <a:rPr lang="en-US" sz="2000" dirty="0" smtClean="0"/>
              <a:t>++;</a:t>
            </a:r>
          </a:p>
          <a:p>
            <a:pPr marL="0" marR="0" lvl="0" indent="0" algn="just" rtl="0">
              <a:spcBef>
                <a:spcPts val="0"/>
              </a:spcBef>
              <a:spcAft>
                <a:spcPts val="0"/>
              </a:spcAft>
              <a:buClr>
                <a:schemeClr val="dk1"/>
              </a:buClr>
              <a:buSzPts val="1100"/>
              <a:buFont typeface="Arial"/>
              <a:buNone/>
            </a:pPr>
            <a:r>
              <a:rPr lang="en-US" sz="2000" dirty="0" err="1"/>
              <a:t>s</a:t>
            </a:r>
            <a:r>
              <a:rPr lang="en-US" sz="2000" dirty="0" err="1" smtClean="0"/>
              <a:t>ervo.write</a:t>
            </a:r>
            <a:r>
              <a:rPr lang="en-US" sz="2000" dirty="0" smtClean="0"/>
              <a:t>(</a:t>
            </a:r>
            <a:r>
              <a:rPr lang="en-US" sz="2000" dirty="0" err="1" smtClean="0"/>
              <a:t>servoposition</a:t>
            </a:r>
            <a:r>
              <a:rPr lang="en-US" sz="2000" dirty="0" smtClean="0"/>
              <a:t>);</a:t>
            </a:r>
          </a:p>
          <a:p>
            <a:pPr marL="0" marR="0" lvl="0" indent="0" algn="just" rtl="0">
              <a:spcBef>
                <a:spcPts val="0"/>
              </a:spcBef>
              <a:spcAft>
                <a:spcPts val="0"/>
              </a:spcAft>
              <a:buClr>
                <a:schemeClr val="dk1"/>
              </a:buClr>
              <a:buSzPts val="1100"/>
              <a:buFont typeface="Arial"/>
              <a:buNone/>
            </a:pPr>
            <a:r>
              <a:rPr lang="en-US" sz="2000" dirty="0" smtClean="0"/>
              <a:t>}</a:t>
            </a:r>
          </a:p>
          <a:p>
            <a:pPr marL="0" marR="0" lvl="0" indent="0" algn="just" rtl="0">
              <a:spcBef>
                <a:spcPts val="0"/>
              </a:spcBef>
              <a:spcAft>
                <a:spcPts val="0"/>
              </a:spcAft>
              <a:buClr>
                <a:schemeClr val="dk1"/>
              </a:buClr>
              <a:buSzPts val="1100"/>
              <a:buFont typeface="Arial"/>
              <a:buNone/>
            </a:pPr>
            <a:r>
              <a:rPr lang="en-US" sz="2000" dirty="0" smtClean="0"/>
              <a:t>}</a:t>
            </a:r>
          </a:p>
          <a:p>
            <a:pPr marL="0" marR="0" lvl="0" indent="0" algn="just" rtl="0">
              <a:spcBef>
                <a:spcPts val="0"/>
              </a:spcBef>
              <a:spcAft>
                <a:spcPts val="0"/>
              </a:spcAft>
              <a:buClr>
                <a:schemeClr val="dk1"/>
              </a:buClr>
              <a:buSzPts val="1100"/>
              <a:buFont typeface="Arial"/>
              <a:buNone/>
            </a:pPr>
            <a:r>
              <a:rPr lang="en-US" sz="2000" dirty="0"/>
              <a:t>e</a:t>
            </a:r>
            <a:r>
              <a:rPr lang="en-US" sz="2000" dirty="0" smtClean="0"/>
              <a:t>lse if (error&lt;-30)</a:t>
            </a:r>
          </a:p>
          <a:p>
            <a:pPr marL="0" marR="0" lvl="0" indent="0" algn="just" rtl="0">
              <a:spcBef>
                <a:spcPts val="0"/>
              </a:spcBef>
              <a:spcAft>
                <a:spcPts val="0"/>
              </a:spcAft>
              <a:buClr>
                <a:schemeClr val="dk1"/>
              </a:buClr>
              <a:buSzPts val="1100"/>
              <a:buFont typeface="Arial"/>
              <a:buNone/>
            </a:pPr>
            <a:r>
              <a:rPr lang="en-US" sz="2000" dirty="0" smtClean="0"/>
              <a:t>{</a:t>
            </a:r>
          </a:p>
          <a:p>
            <a:pPr marL="0" marR="0" lvl="0" indent="0" algn="just" rtl="0">
              <a:spcBef>
                <a:spcPts val="0"/>
              </a:spcBef>
              <a:spcAft>
                <a:spcPts val="0"/>
              </a:spcAft>
              <a:buClr>
                <a:schemeClr val="dk1"/>
              </a:buClr>
              <a:buSzPts val="1100"/>
              <a:buFont typeface="Arial"/>
              <a:buNone/>
            </a:pPr>
            <a:r>
              <a:rPr lang="en-US" sz="2000" dirty="0"/>
              <a:t>i</a:t>
            </a:r>
            <a:r>
              <a:rPr lang="en-US" sz="2000" dirty="0" smtClean="0"/>
              <a:t>f (</a:t>
            </a:r>
            <a:r>
              <a:rPr lang="en-US" sz="2000" dirty="0" err="1" smtClean="0"/>
              <a:t>servoposition</a:t>
            </a:r>
            <a:r>
              <a:rPr lang="en-US" sz="2000" dirty="0" smtClean="0"/>
              <a:t>&gt;20)</a:t>
            </a:r>
          </a:p>
          <a:p>
            <a:pPr marL="0" marR="0" lvl="0" indent="0" algn="just" rtl="0">
              <a:spcBef>
                <a:spcPts val="0"/>
              </a:spcBef>
              <a:spcAft>
                <a:spcPts val="0"/>
              </a:spcAft>
              <a:buClr>
                <a:schemeClr val="dk1"/>
              </a:buClr>
              <a:buSzPts val="1100"/>
              <a:buFont typeface="Arial"/>
              <a:buNone/>
            </a:pPr>
            <a:r>
              <a:rPr lang="en-US" sz="2000" dirty="0" smtClean="0"/>
              <a:t>{</a:t>
            </a:r>
          </a:p>
          <a:p>
            <a:pPr marL="0" marR="0" lvl="0" indent="0" algn="just" rtl="0">
              <a:spcBef>
                <a:spcPts val="0"/>
              </a:spcBef>
              <a:spcAft>
                <a:spcPts val="0"/>
              </a:spcAft>
              <a:buClr>
                <a:schemeClr val="dk1"/>
              </a:buClr>
              <a:buSzPts val="1100"/>
              <a:buFont typeface="Arial"/>
              <a:buNone/>
            </a:pPr>
            <a:r>
              <a:rPr lang="en-US" sz="2000" dirty="0" err="1"/>
              <a:t>s</a:t>
            </a:r>
            <a:r>
              <a:rPr lang="en-US" sz="2000" dirty="0" err="1" smtClean="0"/>
              <a:t>ervoposition</a:t>
            </a:r>
            <a:r>
              <a:rPr lang="en-US" sz="2000" dirty="0" smtClean="0"/>
              <a:t>--;</a:t>
            </a:r>
          </a:p>
          <a:p>
            <a:pPr marL="0" marR="0" lvl="0" indent="0" algn="just" rtl="0">
              <a:spcBef>
                <a:spcPts val="0"/>
              </a:spcBef>
              <a:spcAft>
                <a:spcPts val="0"/>
              </a:spcAft>
              <a:buClr>
                <a:schemeClr val="dk1"/>
              </a:buClr>
              <a:buSzPts val="1100"/>
              <a:buFont typeface="Arial"/>
              <a:buNone/>
            </a:pPr>
            <a:r>
              <a:rPr lang="en-US" sz="2000" dirty="0" err="1"/>
              <a:t>s</a:t>
            </a:r>
            <a:r>
              <a:rPr lang="en-US" sz="2000" dirty="0" err="1" smtClean="0"/>
              <a:t>ervo.write</a:t>
            </a:r>
            <a:r>
              <a:rPr lang="en-US" sz="2000" dirty="0" smtClean="0"/>
              <a:t>(</a:t>
            </a:r>
            <a:r>
              <a:rPr lang="en-US" sz="2000" dirty="0" err="1" smtClean="0"/>
              <a:t>servoposition</a:t>
            </a:r>
            <a:r>
              <a:rPr lang="en-US" sz="2000" dirty="0" smtClean="0"/>
              <a:t>);</a:t>
            </a:r>
          </a:p>
          <a:p>
            <a:pPr marL="0" marR="0" lvl="0" indent="0" algn="just" rtl="0">
              <a:spcBef>
                <a:spcPts val="0"/>
              </a:spcBef>
              <a:spcAft>
                <a:spcPts val="0"/>
              </a:spcAft>
              <a:buClr>
                <a:schemeClr val="dk1"/>
              </a:buClr>
              <a:buSzPts val="1100"/>
              <a:buFont typeface="Arial"/>
              <a:buNone/>
            </a:pPr>
            <a:r>
              <a:rPr lang="en-US" sz="2000" dirty="0"/>
              <a:t>}</a:t>
            </a:r>
            <a:endParaRPr sz="2000" dirty="0"/>
          </a:p>
          <a:p>
            <a:pPr marL="457200" marR="0" lvl="0" indent="0" algn="l" rtl="0">
              <a:spcBef>
                <a:spcPts val="0"/>
              </a:spcBef>
              <a:spcAft>
                <a:spcPts val="0"/>
              </a:spcAft>
              <a:buNone/>
            </a:pPr>
            <a:endParaRPr sz="2000" dirty="0"/>
          </a:p>
          <a:p>
            <a:pPr marL="457200" marR="0" lvl="0" indent="0" algn="l" rtl="0">
              <a:spcBef>
                <a:spcPts val="0"/>
              </a:spcBef>
              <a:spcAft>
                <a:spcPts val="0"/>
              </a:spcAft>
              <a:buClr>
                <a:schemeClr val="dk1"/>
              </a:buClr>
              <a:buSzPts val="1100"/>
              <a:buFont typeface="Arial"/>
              <a:buNone/>
            </a:pPr>
            <a:endParaRPr sz="2000" dirty="0"/>
          </a:p>
          <a:p>
            <a:pPr marL="457200" marR="0" lvl="0" indent="0" algn="l" rtl="0">
              <a:spcBef>
                <a:spcPts val="0"/>
              </a:spcBef>
              <a:spcAft>
                <a:spcPts val="0"/>
              </a:spcAft>
              <a:buNone/>
            </a:pPr>
            <a:endParaRPr sz="2000" dirty="0"/>
          </a:p>
        </p:txBody>
      </p:sp>
      <p:pic>
        <p:nvPicPr>
          <p:cNvPr id="6" name="Google Shape;333;p35"/>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651" y="1233052"/>
            <a:ext cx="4953579" cy="24333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sz="4000" b="0" i="0" u="none">
                <a:solidFill>
                  <a:schemeClr val="dk2"/>
                </a:solidFill>
                <a:latin typeface="Libre Franklin"/>
                <a:ea typeface="Libre Franklin"/>
                <a:cs typeface="Libre Franklin"/>
                <a:sym typeface="Libre Franklin"/>
              </a:rPr>
              <a:t>Conclusion</a:t>
            </a:r>
            <a:endParaRPr/>
          </a:p>
        </p:txBody>
      </p:sp>
      <p:sp>
        <p:nvSpPr>
          <p:cNvPr id="360" name="Google Shape;360;p38"/>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14</a:t>
            </a:fld>
            <a:endParaRPr/>
          </a:p>
        </p:txBody>
      </p:sp>
      <p:sp>
        <p:nvSpPr>
          <p:cNvPr id="361" name="Google Shape;361;p38"/>
          <p:cNvSpPr txBox="1">
            <a:spLocks noGrp="1"/>
          </p:cNvSpPr>
          <p:nvPr>
            <p:ph type="body" idx="1"/>
          </p:nvPr>
        </p:nvSpPr>
        <p:spPr>
          <a:xfrm>
            <a:off x="914400" y="2143125"/>
            <a:ext cx="7772400" cy="3876600"/>
          </a:xfrm>
          <a:prstGeom prst="rect">
            <a:avLst/>
          </a:prstGeom>
          <a:noFill/>
          <a:ln>
            <a:noFill/>
          </a:ln>
        </p:spPr>
        <p:txBody>
          <a:bodyPr spcFirstLastPara="1" wrap="square" lIns="91425" tIns="45700" rIns="91425" bIns="45700" anchor="t" anchorCtr="0">
            <a:noAutofit/>
          </a:bodyPr>
          <a:lstStyle/>
          <a:p>
            <a:pPr marL="457200" marR="0" lvl="0" indent="-355600" algn="just" rtl="0">
              <a:spcBef>
                <a:spcPts val="0"/>
              </a:spcBef>
              <a:spcAft>
                <a:spcPts val="0"/>
              </a:spcAft>
              <a:buSzPts val="2000"/>
              <a:buChar char="⚫"/>
            </a:pPr>
            <a:r>
              <a:rPr lang="en-US" sz="2000" dirty="0" smtClean="0"/>
              <a:t>Compared to their traditional fixed-position counterparts, solar systems which track the change in the sun’s trajectory over the course of the day collect a far greater amount of solar energy, and therefore generate a significantly higher output power.</a:t>
            </a:r>
            <a:endParaRPr sz="2000" dirty="0"/>
          </a:p>
          <a:p>
            <a:pPr marL="457200" marR="0" lvl="0" indent="0" algn="l" rtl="0">
              <a:spcBef>
                <a:spcPts val="0"/>
              </a:spcBef>
              <a:spcAft>
                <a:spcPts val="0"/>
              </a:spcAft>
              <a:buNone/>
            </a:pPr>
            <a:endParaRPr sz="2000" dirty="0"/>
          </a:p>
        </p:txBody>
      </p:sp>
      <p:pic>
        <p:nvPicPr>
          <p:cNvPr id="362" name="Google Shape;362;p38"/>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363" name="Google Shape;363;p38"/>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a:t>Future Scope</a:t>
            </a:r>
            <a:endParaRPr/>
          </a:p>
        </p:txBody>
      </p:sp>
      <p:sp>
        <p:nvSpPr>
          <p:cNvPr id="370" name="Google Shape;370;p39"/>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15</a:t>
            </a:fld>
            <a:endParaRPr/>
          </a:p>
        </p:txBody>
      </p:sp>
      <p:sp>
        <p:nvSpPr>
          <p:cNvPr id="371" name="Google Shape;371;p39"/>
          <p:cNvSpPr txBox="1">
            <a:spLocks noGrp="1"/>
          </p:cNvSpPr>
          <p:nvPr>
            <p:ph type="body" idx="1"/>
          </p:nvPr>
        </p:nvSpPr>
        <p:spPr>
          <a:xfrm>
            <a:off x="914400" y="2143125"/>
            <a:ext cx="7772400" cy="3790500"/>
          </a:xfrm>
          <a:prstGeom prst="rect">
            <a:avLst/>
          </a:prstGeom>
          <a:noFill/>
          <a:ln>
            <a:noFill/>
          </a:ln>
        </p:spPr>
        <p:txBody>
          <a:bodyPr spcFirstLastPara="1" wrap="square" lIns="91425" tIns="45700" rIns="91425" bIns="45700" anchor="t" anchorCtr="0">
            <a:noAutofit/>
          </a:bodyPr>
          <a:lstStyle/>
          <a:p>
            <a:pPr marL="457200" marR="0" lvl="0" indent="-355600" algn="just" rtl="0">
              <a:spcBef>
                <a:spcPts val="0"/>
              </a:spcBef>
              <a:spcAft>
                <a:spcPts val="0"/>
              </a:spcAft>
              <a:buSzPts val="2000"/>
              <a:buChar char="⚫"/>
            </a:pPr>
            <a:r>
              <a:rPr lang="en-US" sz="2000" dirty="0" smtClean="0"/>
              <a:t>This technology is particularly promising in region with high solar irradiance, providing an efficient means to harness abundant sunlight.</a:t>
            </a:r>
          </a:p>
          <a:p>
            <a:pPr marL="457200" marR="0" lvl="0" indent="-355600" algn="just" rtl="0">
              <a:spcBef>
                <a:spcPts val="0"/>
              </a:spcBef>
              <a:spcAft>
                <a:spcPts val="0"/>
              </a:spcAft>
              <a:buSzPts val="2000"/>
              <a:buChar char="⚫"/>
            </a:pPr>
            <a:r>
              <a:rPr lang="en-US" sz="2000" dirty="0" smtClean="0"/>
              <a:t>Additionally, advancements in solar tracking technology, such as smart tracking algorithms and sensor integration, further contribute to increased energy yield.</a:t>
            </a:r>
            <a:endParaRPr sz="2000" dirty="0"/>
          </a:p>
          <a:p>
            <a:pPr marL="457200" marR="0" lvl="0" indent="0" algn="l" rtl="0">
              <a:spcBef>
                <a:spcPts val="0"/>
              </a:spcBef>
              <a:spcAft>
                <a:spcPts val="0"/>
              </a:spcAft>
              <a:buNone/>
            </a:pPr>
            <a:endParaRPr sz="2000" dirty="0"/>
          </a:p>
          <a:p>
            <a:pPr marL="457200" marR="0" lvl="0" indent="0" algn="l" rtl="0">
              <a:spcBef>
                <a:spcPts val="0"/>
              </a:spcBef>
              <a:spcAft>
                <a:spcPts val="0"/>
              </a:spcAft>
              <a:buNone/>
            </a:pPr>
            <a:endParaRPr sz="2000" dirty="0"/>
          </a:p>
        </p:txBody>
      </p:sp>
      <p:pic>
        <p:nvPicPr>
          <p:cNvPr id="372" name="Google Shape;372;p39"/>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373" name="Google Shape;373;p39"/>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a:t>
            </a:r>
            <a:r>
              <a:rPr lang="en-US" sz="1400" b="0" i="0" u="none" dirty="0" smtClean="0">
                <a:solidFill>
                  <a:schemeClr val="dk2"/>
                </a:solidFill>
                <a:latin typeface="Libre Baskerville"/>
                <a:ea typeface="Libre Baskerville"/>
                <a:cs typeface="Libre Baskerville"/>
                <a:sym typeface="Libre Baskerville"/>
              </a:rPr>
              <a:t>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Reference</a:t>
            </a:r>
            <a:r>
              <a:rPr lang="en-US" sz="4000" b="0" i="0" u="none" dirty="0" smtClean="0">
                <a:solidFill>
                  <a:schemeClr val="dk2"/>
                </a:solidFill>
                <a:latin typeface="Libre Franklin"/>
                <a:ea typeface="Libre Franklin"/>
                <a:cs typeface="Libre Franklin"/>
                <a:sym typeface="Libre Franklin"/>
              </a:rPr>
              <a:t>s</a:t>
            </a:r>
            <a:endParaRPr dirty="0"/>
          </a:p>
        </p:txBody>
      </p:sp>
      <p:sp>
        <p:nvSpPr>
          <p:cNvPr id="390" name="Google Shape;390;p41"/>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16</a:t>
            </a:fld>
            <a:endParaRPr dirty="0"/>
          </a:p>
        </p:txBody>
      </p:sp>
      <p:sp>
        <p:nvSpPr>
          <p:cNvPr id="391" name="Google Shape;391;p4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p>
            <a:pPr marL="0" lvl="0" indent="0" algn="just" rtl="0">
              <a:spcBef>
                <a:spcPts val="575"/>
              </a:spcBef>
              <a:spcAft>
                <a:spcPts val="0"/>
              </a:spcAft>
              <a:buClr>
                <a:schemeClr val="dk1"/>
              </a:buClr>
              <a:buSzPts val="1100"/>
              <a:buFont typeface="Arial"/>
              <a:buNone/>
            </a:pPr>
            <a:r>
              <a:rPr lang="en-US" sz="2100" dirty="0" smtClean="0"/>
              <a:t> </a:t>
            </a:r>
            <a:r>
              <a:rPr lang="en-US" sz="2100" dirty="0"/>
              <a:t>W</a:t>
            </a:r>
            <a:r>
              <a:rPr lang="en-US" sz="2100" dirty="0" smtClean="0"/>
              <a:t>eb Reference</a:t>
            </a:r>
            <a:endParaRPr sz="2100" dirty="0"/>
          </a:p>
          <a:p>
            <a:pPr marL="0" lvl="0" indent="0" algn="l" rtl="0">
              <a:spcBef>
                <a:spcPts val="575"/>
              </a:spcBef>
              <a:spcAft>
                <a:spcPts val="0"/>
              </a:spcAft>
              <a:buClr>
                <a:schemeClr val="dk1"/>
              </a:buClr>
              <a:buSzPts val="1100"/>
              <a:buFont typeface="Arial"/>
              <a:buNone/>
            </a:pPr>
            <a:endParaRPr sz="2100" dirty="0"/>
          </a:p>
          <a:p>
            <a:pPr marL="0" lvl="0" indent="0" algn="l" rtl="0">
              <a:spcBef>
                <a:spcPts val="575"/>
              </a:spcBef>
              <a:spcAft>
                <a:spcPts val="0"/>
              </a:spcAft>
              <a:buClr>
                <a:schemeClr val="dk1"/>
              </a:buClr>
              <a:buSzPts val="1100"/>
              <a:buFont typeface="Arial"/>
              <a:buNone/>
            </a:pPr>
            <a:endParaRPr sz="2100" dirty="0"/>
          </a:p>
          <a:p>
            <a:pPr marL="0" lvl="0" indent="0" algn="l" rtl="0">
              <a:spcBef>
                <a:spcPts val="575"/>
              </a:spcBef>
              <a:spcAft>
                <a:spcPts val="0"/>
              </a:spcAft>
              <a:buClr>
                <a:schemeClr val="dk1"/>
              </a:buClr>
              <a:buSzPts val="1100"/>
              <a:buFont typeface="Arial"/>
              <a:buNone/>
            </a:pPr>
            <a:endParaRPr sz="2100" dirty="0"/>
          </a:p>
        </p:txBody>
      </p:sp>
      <p:pic>
        <p:nvPicPr>
          <p:cNvPr id="392" name="Google Shape;392;p41"/>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393" name="Google Shape;393;p41"/>
          <p:cNvSpPr txBox="1"/>
          <p:nvPr/>
        </p:nvSpPr>
        <p:spPr>
          <a:xfrm>
            <a:off x="2819400" y="6205537"/>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accent1">
                    <a:lumMod val="75000"/>
                  </a:schemeClr>
                </a:solidFill>
                <a:latin typeface="Libre Baskerville"/>
                <a:ea typeface="Libre Baskerville"/>
                <a:cs typeface="Libre Baskerville"/>
                <a:sym typeface="Libre Baskerville"/>
              </a:rPr>
              <a:t>Solar tracking system using Arduino  </a:t>
            </a:r>
            <a:r>
              <a:rPr lang="en-US" sz="1400" b="0" i="0" u="none" dirty="0" smtClean="0">
                <a:solidFill>
                  <a:schemeClr val="accent1">
                    <a:lumMod val="75000"/>
                  </a:schemeClr>
                </a:solidFill>
                <a:latin typeface="Libre Baskerville"/>
                <a:ea typeface="Libre Baskerville"/>
                <a:cs typeface="Libre Baskerville"/>
                <a:sym typeface="Libre Baskerville"/>
              </a:rPr>
              <a:t>                        </a:t>
            </a:r>
            <a:endParaRPr dirty="0">
              <a:solidFill>
                <a:schemeClr val="accent1">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42"/>
          <p:cNvSpPr txBox="1">
            <a:spLocks noGrp="1"/>
          </p:cNvSpPr>
          <p:nvPr>
            <p:ph type="body" idx="1"/>
          </p:nvPr>
        </p:nvSpPr>
        <p:spPr>
          <a:xfrm>
            <a:off x="722312" y="2547937"/>
            <a:ext cx="7772400" cy="13382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590"/>
              <a:buNone/>
            </a:pPr>
            <a:r>
              <a:rPr lang="en-US" sz="5400" b="1" i="0" u="none" dirty="0" smtClean="0">
                <a:solidFill>
                  <a:srgbClr val="898989"/>
                </a:solidFill>
                <a:latin typeface="Libre Franklin"/>
                <a:ea typeface="Libre Franklin"/>
                <a:cs typeface="Libre Franklin"/>
                <a:sym typeface="Libre Franklin"/>
              </a:rPr>
              <a:t>              Thank </a:t>
            </a:r>
            <a:r>
              <a:rPr lang="en-US" sz="5400" b="1" i="0" u="none" dirty="0">
                <a:solidFill>
                  <a:srgbClr val="898989"/>
                </a:solidFill>
                <a:latin typeface="Libre Franklin"/>
                <a:ea typeface="Libre Franklin"/>
                <a:cs typeface="Libre Franklin"/>
                <a:sym typeface="Libre Franklin"/>
              </a:rPr>
              <a:t>You!</a:t>
            </a:r>
            <a:endParaRPr dirty="0"/>
          </a:p>
        </p:txBody>
      </p:sp>
      <p:sp>
        <p:nvSpPr>
          <p:cNvPr id="400" name="Google Shape;400;p42"/>
          <p:cNvSpPr/>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17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642" y="415637"/>
            <a:ext cx="2484071" cy="16625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914400" y="274637"/>
            <a:ext cx="7772400" cy="792162"/>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sz="4000" b="0" i="0" u="none">
                <a:solidFill>
                  <a:schemeClr val="dk2"/>
                </a:solidFill>
                <a:latin typeface="Libre Franklin"/>
                <a:ea typeface="Libre Franklin"/>
                <a:cs typeface="Libre Franklin"/>
                <a:sym typeface="Libre Franklin"/>
              </a:rPr>
              <a:t>Content</a:t>
            </a:r>
            <a:endParaRPr/>
          </a:p>
        </p:txBody>
      </p:sp>
      <p:sp>
        <p:nvSpPr>
          <p:cNvPr id="108" name="Google Shape;108;p14"/>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2</a:t>
            </a:fld>
            <a:endParaRPr/>
          </a:p>
        </p:txBody>
      </p:sp>
      <p:sp>
        <p:nvSpPr>
          <p:cNvPr id="109" name="Google Shape;109;p14"/>
          <p:cNvSpPr txBox="1">
            <a:spLocks noGrp="1"/>
          </p:cNvSpPr>
          <p:nvPr>
            <p:ph type="body" idx="1"/>
          </p:nvPr>
        </p:nvSpPr>
        <p:spPr>
          <a:xfrm>
            <a:off x="914400" y="990600"/>
            <a:ext cx="7772400" cy="51816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chemeClr val="accent1"/>
              </a:buClr>
              <a:buSzPts val="204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Introduction </a:t>
            </a:r>
            <a:endParaRPr dirty="0"/>
          </a:p>
          <a:p>
            <a:pPr marL="273050" marR="0" lvl="0" indent="-273050" algn="l" rtl="0">
              <a:lnSpc>
                <a:spcPct val="90000"/>
              </a:lnSpc>
              <a:spcBef>
                <a:spcPts val="500"/>
              </a:spcBef>
              <a:spcAft>
                <a:spcPts val="0"/>
              </a:spcAft>
              <a:buClr>
                <a:schemeClr val="accent1"/>
              </a:buClr>
              <a:buSzPts val="2040"/>
              <a:buFont typeface="Noto Sans Symbols"/>
              <a:buChar char="⚫"/>
            </a:pPr>
            <a:r>
              <a:rPr lang="en-US" sz="2400" dirty="0" smtClean="0"/>
              <a:t>Component required</a:t>
            </a:r>
            <a:endParaRPr dirty="0"/>
          </a:p>
          <a:p>
            <a:pPr marL="273050" marR="0" lvl="0" indent="-273050" algn="l" rtl="0">
              <a:lnSpc>
                <a:spcPct val="90000"/>
              </a:lnSpc>
              <a:spcBef>
                <a:spcPts val="500"/>
              </a:spcBef>
              <a:spcAft>
                <a:spcPts val="0"/>
              </a:spcAft>
              <a:buClr>
                <a:schemeClr val="accent1"/>
              </a:buClr>
              <a:buSzPts val="2040"/>
              <a:buFont typeface="Noto Sans Symbols"/>
              <a:buChar char="⚫"/>
            </a:pPr>
            <a:r>
              <a:rPr lang="en-US" sz="2400" dirty="0" smtClean="0"/>
              <a:t>Circuit diagram</a:t>
            </a:r>
            <a:endParaRPr dirty="0"/>
          </a:p>
          <a:p>
            <a:pPr marL="273050" marR="0" lvl="0" indent="-273050" algn="l" rtl="0">
              <a:lnSpc>
                <a:spcPct val="90000"/>
              </a:lnSpc>
              <a:spcBef>
                <a:spcPts val="500"/>
              </a:spcBef>
              <a:spcAft>
                <a:spcPts val="0"/>
              </a:spcAft>
              <a:buClr>
                <a:schemeClr val="accent1"/>
              </a:buClr>
              <a:buSzPts val="2040"/>
              <a:buFont typeface="Noto Sans Symbols"/>
              <a:buChar char="⚫"/>
            </a:pPr>
            <a:r>
              <a:rPr lang="en-US" sz="2400" dirty="0" smtClean="0"/>
              <a:t>Arduino code</a:t>
            </a:r>
            <a:endParaRPr dirty="0"/>
          </a:p>
          <a:p>
            <a:pPr marL="273050" marR="0" lvl="0" indent="-273050" algn="l" rtl="0">
              <a:lnSpc>
                <a:spcPct val="90000"/>
              </a:lnSpc>
              <a:spcBef>
                <a:spcPts val="500"/>
              </a:spcBef>
              <a:spcAft>
                <a:spcPts val="0"/>
              </a:spcAft>
              <a:buClr>
                <a:schemeClr val="accent1"/>
              </a:buClr>
              <a:buSzPts val="2040"/>
              <a:buFont typeface="Noto Sans Symbols"/>
              <a:buChar char="⚫"/>
            </a:pPr>
            <a:r>
              <a:rPr lang="en-US" sz="2400" b="0" i="0" u="none" strike="noStrike" cap="none" dirty="0" smtClean="0">
                <a:solidFill>
                  <a:schemeClr val="dk1"/>
                </a:solidFill>
                <a:latin typeface="Libre Baskerville"/>
                <a:ea typeface="Libre Baskerville"/>
                <a:cs typeface="Libre Baskerville"/>
                <a:sym typeface="Libre Baskerville"/>
              </a:rPr>
              <a:t>Conclusions </a:t>
            </a:r>
            <a:endParaRPr sz="2400" b="0" i="0" u="none" strike="noStrike" cap="none" dirty="0">
              <a:solidFill>
                <a:schemeClr val="dk1"/>
              </a:solidFill>
              <a:latin typeface="Libre Baskerville"/>
              <a:ea typeface="Libre Baskerville"/>
              <a:cs typeface="Libre Baskerville"/>
              <a:sym typeface="Libre Baskerville"/>
            </a:endParaRPr>
          </a:p>
          <a:p>
            <a:pPr marL="273050" marR="0" lvl="0" indent="-295910" algn="l" rtl="0">
              <a:lnSpc>
                <a:spcPct val="90000"/>
              </a:lnSpc>
              <a:spcBef>
                <a:spcPts val="500"/>
              </a:spcBef>
              <a:spcAft>
                <a:spcPts val="0"/>
              </a:spcAft>
              <a:buSzPts val="2400"/>
              <a:buChar char="⚫"/>
            </a:pPr>
            <a:r>
              <a:rPr lang="en-US" sz="2400" dirty="0"/>
              <a:t>Future </a:t>
            </a:r>
            <a:r>
              <a:rPr lang="en-US" sz="2400" dirty="0" smtClean="0"/>
              <a:t>Scope</a:t>
            </a:r>
            <a:endParaRPr dirty="0"/>
          </a:p>
          <a:p>
            <a:pPr marL="273050" marR="0" lvl="0" indent="-273050" algn="l" rtl="0">
              <a:lnSpc>
                <a:spcPct val="90000"/>
              </a:lnSpc>
              <a:spcBef>
                <a:spcPts val="500"/>
              </a:spcBef>
              <a:spcAft>
                <a:spcPts val="0"/>
              </a:spcAft>
              <a:buClr>
                <a:schemeClr val="accent1"/>
              </a:buClr>
              <a:buSzPts val="2040"/>
              <a:buFont typeface="Noto Sans Symbols"/>
              <a:buChar char="⚫"/>
            </a:pPr>
            <a:r>
              <a:rPr lang="en-US" sz="2400" dirty="0"/>
              <a:t>R</a:t>
            </a:r>
            <a:r>
              <a:rPr lang="en-US" sz="2400" dirty="0" smtClean="0"/>
              <a:t>eferences</a:t>
            </a:r>
            <a:endParaRPr dirty="0"/>
          </a:p>
          <a:p>
            <a:pPr marL="0" marR="0" lvl="0" indent="0" algn="l" rtl="0">
              <a:lnSpc>
                <a:spcPct val="90000"/>
              </a:lnSpc>
              <a:spcBef>
                <a:spcPts val="500"/>
              </a:spcBef>
              <a:spcAft>
                <a:spcPts val="0"/>
              </a:spcAft>
              <a:buClr>
                <a:schemeClr val="accent1"/>
              </a:buClr>
              <a:buSzPts val="2040"/>
              <a:buFont typeface="Noto Sans Symbols"/>
              <a:buNone/>
            </a:pPr>
            <a:endParaRPr dirty="0"/>
          </a:p>
        </p:txBody>
      </p:sp>
      <p:pic>
        <p:nvPicPr>
          <p:cNvPr id="110" name="Google Shape;110;p14"/>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11" name="Google Shape;111;p14"/>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1400" b="0" i="0" u="none" dirty="0" smtClean="0">
                <a:solidFill>
                  <a:schemeClr val="dk2"/>
                </a:solidFill>
                <a:latin typeface="Libre Baskerville"/>
                <a:ea typeface="Libre Baskerville"/>
                <a:cs typeface="Libre Baskerville"/>
                <a:sym typeface="Libre Baskerville"/>
              </a:rPr>
              <a:t>Solar tracking system using </a:t>
            </a:r>
            <a:r>
              <a:rPr lang="en-US" dirty="0">
                <a:solidFill>
                  <a:schemeClr val="dk2"/>
                </a:solidFill>
                <a:latin typeface="Libre Baskerville"/>
                <a:ea typeface="Libre Baskerville"/>
                <a:cs typeface="Libre Baskerville"/>
                <a:sym typeface="Libre Baskerville"/>
              </a:rPr>
              <a:t>A</a:t>
            </a:r>
            <a:r>
              <a:rPr lang="en-US" sz="1400" b="0" i="0" u="none" dirty="0" smtClean="0">
                <a:solidFill>
                  <a:schemeClr val="dk2"/>
                </a:solidFill>
                <a:latin typeface="Libre Baskerville"/>
                <a:ea typeface="Libre Baskerville"/>
                <a:cs typeface="Libre Baskerville"/>
                <a:sym typeface="Libre Baskerville"/>
              </a:rPr>
              <a:t>rduino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sz="4000" b="0" i="0" u="none">
                <a:solidFill>
                  <a:schemeClr val="dk2"/>
                </a:solidFill>
                <a:latin typeface="Libre Franklin"/>
                <a:ea typeface="Libre Franklin"/>
                <a:cs typeface="Libre Franklin"/>
                <a:sym typeface="Libre Franklin"/>
              </a:rPr>
              <a:t>Introduction </a:t>
            </a:r>
            <a:endParaRPr/>
          </a:p>
        </p:txBody>
      </p:sp>
      <p:sp>
        <p:nvSpPr>
          <p:cNvPr id="118" name="Google Shape;118;p15"/>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a:t>
            </a:r>
            <a:r>
              <a:rPr lang="en-US" dirty="0">
                <a:solidFill>
                  <a:schemeClr val="dk2"/>
                </a:solidFill>
                <a:latin typeface="Libre Baskerville"/>
                <a:ea typeface="Libre Baskerville"/>
                <a:cs typeface="Libre Baskerville"/>
                <a:sym typeface="Libre Baskerville"/>
              </a:rPr>
              <a:t>s</a:t>
            </a:r>
            <a:r>
              <a:rPr lang="en-US" dirty="0" smtClean="0">
                <a:solidFill>
                  <a:schemeClr val="dk2"/>
                </a:solidFill>
                <a:latin typeface="Libre Baskerville"/>
                <a:ea typeface="Libre Baskerville"/>
                <a:cs typeface="Libre Baskerville"/>
                <a:sym typeface="Libre Baskerville"/>
              </a:rPr>
              <a:t>ystem</a:t>
            </a:r>
            <a:r>
              <a:rPr lang="en-US" sz="1400" b="0" i="0" u="none" dirty="0" smtClean="0">
                <a:solidFill>
                  <a:schemeClr val="dk2"/>
                </a:solidFill>
                <a:latin typeface="Libre Baskerville"/>
                <a:ea typeface="Libre Baskerville"/>
                <a:cs typeface="Libre Baskerville"/>
                <a:sym typeface="Libre Baskerville"/>
              </a:rPr>
              <a:t> using Arduino                              </a:t>
            </a:r>
            <a:endParaRPr dirty="0"/>
          </a:p>
        </p:txBody>
      </p:sp>
      <p:sp>
        <p:nvSpPr>
          <p:cNvPr id="119" name="Google Shape;119;p15"/>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3</a:t>
            </a:fld>
            <a:endParaRPr/>
          </a:p>
        </p:txBody>
      </p:sp>
      <p:sp>
        <p:nvSpPr>
          <p:cNvPr id="120" name="Google Shape;120;p15"/>
          <p:cNvSpPr txBox="1">
            <a:spLocks noGrp="1"/>
          </p:cNvSpPr>
          <p:nvPr>
            <p:ph type="body" idx="1"/>
          </p:nvPr>
        </p:nvSpPr>
        <p:spPr>
          <a:xfrm>
            <a:off x="914400" y="1447800"/>
            <a:ext cx="7924800" cy="4445700"/>
          </a:xfrm>
          <a:prstGeom prst="rect">
            <a:avLst/>
          </a:prstGeom>
          <a:noFill/>
          <a:ln>
            <a:noFill/>
          </a:ln>
        </p:spPr>
        <p:txBody>
          <a:bodyPr spcFirstLastPara="1" wrap="square" lIns="91425" tIns="45700" rIns="91425" bIns="45700" anchor="t" anchorCtr="0">
            <a:noAutofit/>
          </a:bodyPr>
          <a:lstStyle/>
          <a:p>
            <a:pPr marL="457200" marR="0" lvl="0" indent="-313055" algn="l" rtl="0">
              <a:spcBef>
                <a:spcPts val="0"/>
              </a:spcBef>
              <a:spcAft>
                <a:spcPts val="0"/>
              </a:spcAft>
              <a:buSzPts val="1330"/>
              <a:buChar char="⚫"/>
            </a:pPr>
            <a:r>
              <a:rPr lang="en-US" sz="2400" dirty="0"/>
              <a:t>S</a:t>
            </a:r>
            <a:r>
              <a:rPr lang="en-US" sz="2400" dirty="0" smtClean="0"/>
              <a:t>olar tracker is a system that positions an object at an angle relative to the sun. </a:t>
            </a:r>
            <a:endParaRPr sz="2400" dirty="0"/>
          </a:p>
          <a:p>
            <a:pPr marL="457200" marR="0" lvl="0" indent="-313055" rtl="0">
              <a:spcBef>
                <a:spcPts val="0"/>
              </a:spcBef>
              <a:spcAft>
                <a:spcPts val="0"/>
              </a:spcAft>
              <a:buSzPts val="1330"/>
              <a:buChar char="⚫"/>
            </a:pPr>
            <a:r>
              <a:rPr lang="en-US" sz="2400" dirty="0" smtClean="0"/>
              <a:t>The most common applications for solar trackers are positioning photovoltaic(PV)panels(Solar Panels)so that they remain perpendicular to the sun’s rays and positioning space telescopes so that they can determine the Sun’s direction. </a:t>
            </a:r>
            <a:endParaRPr sz="2400" dirty="0"/>
          </a:p>
          <a:p>
            <a:pPr marL="144145" marR="0" lvl="0" indent="0" algn="just" rtl="0">
              <a:spcBef>
                <a:spcPts val="0"/>
              </a:spcBef>
              <a:spcAft>
                <a:spcPts val="0"/>
              </a:spcAft>
              <a:buSzPts val="1330"/>
              <a:buNone/>
            </a:pPr>
            <a:endParaRPr sz="2400" dirty="0"/>
          </a:p>
          <a:p>
            <a:pPr marL="273050" marR="0" lvl="0" indent="-132715" algn="l" rtl="0">
              <a:spcBef>
                <a:spcPts val="0"/>
              </a:spcBef>
              <a:spcAft>
                <a:spcPts val="0"/>
              </a:spcAft>
              <a:buClr>
                <a:schemeClr val="dk1"/>
              </a:buClr>
              <a:buSzPts val="1100"/>
              <a:buFont typeface="Arial"/>
              <a:buNone/>
            </a:pPr>
            <a:endParaRPr dirty="0"/>
          </a:p>
          <a:p>
            <a:pPr marL="273050" marR="0" lvl="0" indent="-132715" algn="l" rtl="0">
              <a:spcBef>
                <a:spcPts val="0"/>
              </a:spcBef>
              <a:spcAft>
                <a:spcPts val="0"/>
              </a:spcAft>
              <a:buClr>
                <a:schemeClr val="accent1"/>
              </a:buClr>
              <a:buSzPts val="2210"/>
              <a:buFont typeface="Noto Sans Symbols"/>
              <a:buNone/>
            </a:pPr>
            <a:endParaRPr dirty="0"/>
          </a:p>
        </p:txBody>
      </p:sp>
      <p:pic>
        <p:nvPicPr>
          <p:cNvPr id="121" name="Google Shape;121;p15"/>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a:t>C</a:t>
            </a:r>
            <a:r>
              <a:rPr lang="en-US" sz="4000" b="0" i="0" u="none" dirty="0" smtClean="0">
                <a:solidFill>
                  <a:schemeClr val="dk2"/>
                </a:solidFill>
                <a:latin typeface="Libre Franklin"/>
                <a:ea typeface="Libre Franklin"/>
                <a:cs typeface="Libre Franklin"/>
                <a:sym typeface="Libre Franklin"/>
              </a:rPr>
              <a:t>omponent required</a:t>
            </a:r>
            <a:endParaRPr dirty="0"/>
          </a:p>
        </p:txBody>
      </p:sp>
      <p:sp>
        <p:nvSpPr>
          <p:cNvPr id="128" name="Google Shape;128;p16"/>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4</a:t>
            </a:fld>
            <a:endParaRPr/>
          </a:p>
        </p:txBody>
      </p:sp>
      <p:sp>
        <p:nvSpPr>
          <p:cNvPr id="129" name="Google Shape;129;p16"/>
          <p:cNvSpPr txBox="1">
            <a:spLocks noGrp="1"/>
          </p:cNvSpPr>
          <p:nvPr>
            <p:ph type="body" idx="1"/>
          </p:nvPr>
        </p:nvSpPr>
        <p:spPr>
          <a:xfrm>
            <a:off x="914400" y="1742475"/>
            <a:ext cx="7772400" cy="4572000"/>
          </a:xfrm>
          <a:prstGeom prst="rect">
            <a:avLst/>
          </a:prstGeom>
          <a:noFill/>
          <a:ln>
            <a:noFill/>
          </a:ln>
        </p:spPr>
        <p:txBody>
          <a:bodyPr spcFirstLastPara="1" wrap="square" lIns="91425" tIns="45700" rIns="91425" bIns="45700" anchor="t" anchorCtr="0">
            <a:noAutofit/>
          </a:bodyPr>
          <a:lstStyle/>
          <a:p>
            <a:pPr marL="457200" marR="0" lvl="0" indent="-306705" algn="l" rtl="0">
              <a:spcBef>
                <a:spcPts val="0"/>
              </a:spcBef>
              <a:spcAft>
                <a:spcPts val="0"/>
              </a:spcAft>
              <a:buSzPts val="1230"/>
              <a:buChar char="⚫"/>
            </a:pPr>
            <a:r>
              <a:rPr lang="en-US" sz="2300" dirty="0"/>
              <a:t>A</a:t>
            </a:r>
            <a:r>
              <a:rPr lang="en-US" sz="2300" dirty="0" smtClean="0"/>
              <a:t>rduino UNO board  </a:t>
            </a:r>
            <a:endParaRPr sz="2300" dirty="0"/>
          </a:p>
          <a:p>
            <a:pPr marL="457200" marR="0" lvl="0" indent="-306705" algn="l" rtl="0">
              <a:spcBef>
                <a:spcPts val="0"/>
              </a:spcBef>
              <a:spcAft>
                <a:spcPts val="0"/>
              </a:spcAft>
              <a:buSzPts val="1230"/>
              <a:buChar char="⚫"/>
            </a:pPr>
            <a:r>
              <a:rPr lang="en-US" sz="2300" dirty="0"/>
              <a:t>S</a:t>
            </a:r>
            <a:r>
              <a:rPr lang="en-US" sz="2300" dirty="0" smtClean="0"/>
              <a:t>olar panel(5V 3W)</a:t>
            </a:r>
            <a:endParaRPr sz="2300" dirty="0"/>
          </a:p>
          <a:p>
            <a:pPr marL="457200" marR="0" lvl="0" indent="-306705" algn="l" rtl="0">
              <a:spcBef>
                <a:spcPts val="0"/>
              </a:spcBef>
              <a:spcAft>
                <a:spcPts val="0"/>
              </a:spcAft>
              <a:buSzPts val="1230"/>
              <a:buChar char="⚫"/>
            </a:pPr>
            <a:r>
              <a:rPr lang="en-US" sz="2300" dirty="0" smtClean="0"/>
              <a:t>SG90 mini servo motor(5V) </a:t>
            </a:r>
            <a:endParaRPr sz="2300" dirty="0"/>
          </a:p>
          <a:p>
            <a:pPr marL="457200" marR="0" lvl="0" indent="-306705" algn="l" rtl="0">
              <a:spcBef>
                <a:spcPts val="0"/>
              </a:spcBef>
              <a:spcAft>
                <a:spcPts val="0"/>
              </a:spcAft>
              <a:buSzPts val="1230"/>
              <a:buChar char="⚫"/>
            </a:pPr>
            <a:r>
              <a:rPr lang="en-US" sz="2300" dirty="0" smtClean="0"/>
              <a:t>LDR sensor 2</a:t>
            </a:r>
          </a:p>
          <a:p>
            <a:pPr marL="457200" marR="0" lvl="0" indent="-306705" algn="l" rtl="0">
              <a:spcBef>
                <a:spcPts val="0"/>
              </a:spcBef>
              <a:spcAft>
                <a:spcPts val="0"/>
              </a:spcAft>
              <a:buSzPts val="1230"/>
              <a:buChar char="⚫"/>
            </a:pPr>
            <a:r>
              <a:rPr lang="en-US" sz="2300" dirty="0" smtClean="0"/>
              <a:t>10k resistor 2</a:t>
            </a:r>
          </a:p>
          <a:p>
            <a:pPr marL="457200" marR="0" lvl="0" indent="-306705" algn="l" rtl="0">
              <a:spcBef>
                <a:spcPts val="0"/>
              </a:spcBef>
              <a:spcAft>
                <a:spcPts val="0"/>
              </a:spcAft>
              <a:buSzPts val="1230"/>
              <a:buChar char="⚫"/>
            </a:pPr>
            <a:r>
              <a:rPr lang="en-US" sz="2300" dirty="0" smtClean="0"/>
              <a:t>USB DC 3.7V to DC 5V</a:t>
            </a:r>
          </a:p>
          <a:p>
            <a:pPr marL="457200" marR="0" lvl="0" indent="-306705" algn="l" rtl="0">
              <a:spcBef>
                <a:spcPts val="0"/>
              </a:spcBef>
              <a:spcAft>
                <a:spcPts val="0"/>
              </a:spcAft>
              <a:buSzPts val="1230"/>
              <a:buChar char="⚫"/>
            </a:pPr>
            <a:r>
              <a:rPr lang="en-US" sz="2300" dirty="0" smtClean="0"/>
              <a:t>Cardboard</a:t>
            </a:r>
          </a:p>
          <a:p>
            <a:pPr marL="457200" marR="0" lvl="0" indent="-306705" algn="l" rtl="0">
              <a:spcBef>
                <a:spcPts val="0"/>
              </a:spcBef>
              <a:spcAft>
                <a:spcPts val="0"/>
              </a:spcAft>
              <a:buSzPts val="1230"/>
              <a:buChar char="⚫"/>
            </a:pPr>
            <a:r>
              <a:rPr lang="en-US" sz="2300" dirty="0" smtClean="0"/>
              <a:t>Male Header</a:t>
            </a:r>
          </a:p>
          <a:p>
            <a:pPr marL="457200" marR="0" lvl="0" indent="-306705" algn="l" rtl="0">
              <a:spcBef>
                <a:spcPts val="0"/>
              </a:spcBef>
              <a:spcAft>
                <a:spcPts val="0"/>
              </a:spcAft>
              <a:buSzPts val="1230"/>
              <a:buChar char="⚫"/>
            </a:pPr>
            <a:r>
              <a:rPr lang="en-US" sz="2300" dirty="0" smtClean="0"/>
              <a:t>Jumper wire</a:t>
            </a:r>
            <a:endParaRPr sz="2300" dirty="0"/>
          </a:p>
          <a:p>
            <a:pPr marL="273050" marR="0" lvl="0" indent="-132715" algn="l" rtl="0">
              <a:spcBef>
                <a:spcPts val="0"/>
              </a:spcBef>
              <a:spcAft>
                <a:spcPts val="0"/>
              </a:spcAft>
              <a:buClr>
                <a:schemeClr val="accent1"/>
              </a:buClr>
              <a:buSzPts val="2210"/>
              <a:buFont typeface="Noto Sans Symbols"/>
              <a:buNone/>
            </a:pPr>
            <a:endParaRPr dirty="0"/>
          </a:p>
        </p:txBody>
      </p:sp>
      <p:pic>
        <p:nvPicPr>
          <p:cNvPr id="130" name="Google Shape;130;p16"/>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31" name="Google Shape;131;p16"/>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a:t>
            </a:r>
            <a:r>
              <a:rPr lang="en-US" sz="1400" b="0" i="0" u="none" dirty="0" smtClean="0">
                <a:solidFill>
                  <a:schemeClr val="dk2"/>
                </a:solidFill>
                <a:latin typeface="Libre Baskerville"/>
                <a:ea typeface="Libre Baskerville"/>
                <a:cs typeface="Libre Baskerville"/>
                <a:sym typeface="Libre Baskerville"/>
              </a:rPr>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685800" y="161937"/>
            <a:ext cx="7772400" cy="114300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Circuit Diagram</a:t>
            </a:r>
            <a:endParaRPr dirty="0"/>
          </a:p>
        </p:txBody>
      </p:sp>
      <p:sp>
        <p:nvSpPr>
          <p:cNvPr id="149" name="Google Shape;149;p18"/>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5</a:t>
            </a:fld>
            <a:endParaRPr/>
          </a:p>
        </p:txBody>
      </p:sp>
      <p:pic>
        <p:nvPicPr>
          <p:cNvPr id="150" name="Google Shape;150;p18"/>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51" name="Google Shape;151;p18"/>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pic>
        <p:nvPicPr>
          <p:cNvPr id="152" name="Google Shape;152;p18"/>
          <p:cNvPicPr preferRelativeResize="0"/>
          <p:nvPr/>
        </p:nvPicPr>
        <p:blipFill>
          <a:blip r:embed="rId4">
            <a:alphaModFix/>
          </a:blip>
          <a:stretch>
            <a:fillRect/>
          </a:stretch>
        </p:blipFill>
        <p:spPr>
          <a:xfrm>
            <a:off x="756725" y="1583464"/>
            <a:ext cx="7630544" cy="44017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136400" y="-74738"/>
            <a:ext cx="4860336" cy="76196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685800" y="161937"/>
            <a:ext cx="7772400" cy="1672780"/>
          </a:xfrm>
          <a:prstGeom prst="rect">
            <a:avLst/>
          </a:prstGeom>
          <a:noFill/>
          <a:ln>
            <a:noFill/>
          </a:ln>
        </p:spPr>
        <p:txBody>
          <a:bodyPr spcFirstLastPara="1" wrap="square" lIns="91425" tIns="45700" rIns="91425" bIns="91425" anchor="b" anchorCtr="0">
            <a:noAutofit/>
          </a:bodyPr>
          <a:lstStyle/>
          <a:p>
            <a:pPr marL="0" lvl="0" indent="0" algn="l" rtl="0">
              <a:lnSpc>
                <a:spcPct val="100000"/>
              </a:lnSpc>
              <a:spcBef>
                <a:spcPts val="0"/>
              </a:spcBef>
              <a:spcAft>
                <a:spcPts val="0"/>
              </a:spcAft>
              <a:buClr>
                <a:schemeClr val="dk2"/>
              </a:buClr>
              <a:buSzPts val="4000"/>
              <a:buFont typeface="Libre Franklin"/>
              <a:buNone/>
            </a:pPr>
            <a:r>
              <a:rPr lang="en-US" dirty="0" smtClean="0"/>
              <a:t>Components</a:t>
            </a:r>
            <a:br>
              <a:rPr lang="en-US" dirty="0" smtClean="0"/>
            </a:br>
            <a:r>
              <a:rPr lang="en-US" dirty="0" smtClean="0"/>
              <a:t>  Arduino UNO</a:t>
            </a:r>
            <a:endParaRPr dirty="0"/>
          </a:p>
        </p:txBody>
      </p:sp>
      <p:sp>
        <p:nvSpPr>
          <p:cNvPr id="159" name="Google Shape;159;p19"/>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6</a:t>
            </a:fld>
            <a:endParaRPr/>
          </a:p>
        </p:txBody>
      </p:sp>
      <p:pic>
        <p:nvPicPr>
          <p:cNvPr id="160" name="Google Shape;160;p19"/>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61" name="Google Shape;161;p19"/>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pic>
        <p:nvPicPr>
          <p:cNvPr id="162" name="Google Shape;162;p19"/>
          <p:cNvPicPr preferRelativeResize="0"/>
          <p:nvPr/>
        </p:nvPicPr>
        <p:blipFill>
          <a:blip r:embed="rId4">
            <a:alphaModFix/>
          </a:blip>
          <a:stretch>
            <a:fillRect/>
          </a:stretch>
        </p:blipFill>
        <p:spPr>
          <a:xfrm>
            <a:off x="3325091" y="2590801"/>
            <a:ext cx="2732520" cy="156446"/>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237" y="1953491"/>
            <a:ext cx="4987636" cy="3277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0" y="188700"/>
            <a:ext cx="9014400" cy="11430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dirty="0" smtClean="0"/>
              <a:t>Solar panel</a:t>
            </a:r>
            <a:endParaRPr dirty="0"/>
          </a:p>
        </p:txBody>
      </p:sp>
      <p:sp>
        <p:nvSpPr>
          <p:cNvPr id="169" name="Google Shape;169;p20"/>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7</a:t>
            </a:fld>
            <a:endParaRPr/>
          </a:p>
        </p:txBody>
      </p:sp>
      <p:pic>
        <p:nvPicPr>
          <p:cNvPr id="170" name="Google Shape;170;p20"/>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71" name="Google Shape;171;p20"/>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sp>
        <p:nvSpPr>
          <p:cNvPr id="172" name="Google Shape;172;p20"/>
          <p:cNvSpPr txBox="1"/>
          <p:nvPr/>
        </p:nvSpPr>
        <p:spPr>
          <a:xfrm>
            <a:off x="146050" y="1331700"/>
            <a:ext cx="3825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Room Table</a:t>
            </a:r>
            <a:endParaRPr>
              <a:latin typeface="Libre Baskerville"/>
              <a:ea typeface="Libre Baskerville"/>
              <a:cs typeface="Libre Baskerville"/>
              <a:sym typeface="Libre Baskerville"/>
            </a:endParaRPr>
          </a:p>
        </p:txBody>
      </p:sp>
      <p:pic>
        <p:nvPicPr>
          <p:cNvPr id="173" name="Google Shape;173;p20"/>
          <p:cNvPicPr preferRelativeResize="0"/>
          <p:nvPr/>
        </p:nvPicPr>
        <p:blipFill>
          <a:blip r:embed="rId4">
            <a:alphaModFix/>
          </a:blip>
          <a:stretch>
            <a:fillRect/>
          </a:stretch>
        </p:blipFill>
        <p:spPr>
          <a:xfrm>
            <a:off x="146050" y="1900664"/>
            <a:ext cx="8774701" cy="4132125"/>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051" y="1315309"/>
            <a:ext cx="8774700" cy="47339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152400" y="185675"/>
            <a:ext cx="8991600" cy="11430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endParaRPr dirty="0"/>
          </a:p>
        </p:txBody>
      </p:sp>
      <p:sp>
        <p:nvSpPr>
          <p:cNvPr id="180" name="Google Shape;180;p21"/>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8</a:t>
            </a:fld>
            <a:endParaRPr/>
          </a:p>
        </p:txBody>
      </p:sp>
      <p:pic>
        <p:nvPicPr>
          <p:cNvPr id="181" name="Google Shape;181;p21"/>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62575"/>
            <a:ext cx="523875" cy="523875"/>
          </a:xfrm>
          <a:prstGeom prst="rect">
            <a:avLst/>
          </a:prstGeom>
          <a:noFill/>
          <a:ln>
            <a:noFill/>
          </a:ln>
        </p:spPr>
      </p:pic>
      <p:sp>
        <p:nvSpPr>
          <p:cNvPr id="182" name="Google Shape;182;p21"/>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sp>
        <p:nvSpPr>
          <p:cNvPr id="183" name="Google Shape;183;p21"/>
          <p:cNvSpPr txBox="1"/>
          <p:nvPr/>
        </p:nvSpPr>
        <p:spPr>
          <a:xfrm>
            <a:off x="146050" y="1331700"/>
            <a:ext cx="3825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User Table</a:t>
            </a:r>
            <a:endParaRPr>
              <a:latin typeface="Libre Baskerville"/>
              <a:ea typeface="Libre Baskerville"/>
              <a:cs typeface="Libre Baskerville"/>
              <a:sym typeface="Libre Baskerville"/>
            </a:endParaRPr>
          </a:p>
        </p:txBody>
      </p:sp>
      <p:pic>
        <p:nvPicPr>
          <p:cNvPr id="184" name="Google Shape;184;p21"/>
          <p:cNvPicPr preferRelativeResize="0"/>
          <p:nvPr/>
        </p:nvPicPr>
        <p:blipFill>
          <a:blip r:embed="rId4">
            <a:alphaModFix/>
          </a:blip>
          <a:stretch>
            <a:fillRect/>
          </a:stretch>
        </p:blipFill>
        <p:spPr>
          <a:xfrm>
            <a:off x="152400" y="1859100"/>
            <a:ext cx="8839201" cy="3754101"/>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050" y="568036"/>
            <a:ext cx="8851901" cy="5343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0" y="188700"/>
            <a:ext cx="9144000" cy="11430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dirty="0" smtClean="0"/>
              <a:t>LDR Sensor</a:t>
            </a:r>
            <a:endParaRPr dirty="0"/>
          </a:p>
        </p:txBody>
      </p:sp>
      <p:sp>
        <p:nvSpPr>
          <p:cNvPr id="191" name="Google Shape;191;p22"/>
          <p:cNvSpPr/>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a:solidFill>
                  <a:srgbClr val="FFFFFF"/>
                </a:solidFill>
                <a:latin typeface="Libre Franklin"/>
                <a:ea typeface="Libre Franklin"/>
                <a:cs typeface="Libre Franklin"/>
                <a:sym typeface="Libre Franklin"/>
              </a:rPr>
              <a:t>9</a:t>
            </a:fld>
            <a:endParaRPr/>
          </a:p>
        </p:txBody>
      </p:sp>
      <p:pic>
        <p:nvPicPr>
          <p:cNvPr id="192" name="Google Shape;192;p22"/>
          <p:cNvPicPr preferRelativeResize="0"/>
          <p:nvPr/>
        </p:nvPicPr>
        <p:blipFill>
          <a:blip r:embed="rId3">
            <a:extLst>
              <a:ext uri="{28A0092B-C50C-407E-A947-70E740481C1C}">
                <a14:useLocalDpi xmlns:a14="http://schemas.microsoft.com/office/drawing/2010/main" val="0"/>
              </a:ext>
            </a:extLst>
          </a:blip>
          <a:stretch>
            <a:fillRect/>
          </a:stretch>
        </p:blipFill>
        <p:spPr>
          <a:xfrm>
            <a:off x="8310562" y="6172200"/>
            <a:ext cx="523875" cy="523875"/>
          </a:xfrm>
          <a:prstGeom prst="rect">
            <a:avLst/>
          </a:prstGeom>
          <a:noFill/>
          <a:ln>
            <a:noFill/>
          </a:ln>
        </p:spPr>
      </p:pic>
      <p:sp>
        <p:nvSpPr>
          <p:cNvPr id="193" name="Google Shape;193;p22"/>
          <p:cNvSpPr txBox="1"/>
          <p:nvPr/>
        </p:nvSpPr>
        <p:spPr>
          <a:xfrm>
            <a:off x="2643187" y="6143625"/>
            <a:ext cx="3962400" cy="45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1400"/>
              <a:buFont typeface="Libre Baskerville"/>
              <a:buNone/>
            </a:pPr>
            <a:r>
              <a:rPr lang="en-US" dirty="0" smtClean="0">
                <a:solidFill>
                  <a:schemeClr val="dk2"/>
                </a:solidFill>
                <a:latin typeface="Libre Baskerville"/>
                <a:ea typeface="Libre Baskerville"/>
                <a:cs typeface="Libre Baskerville"/>
                <a:sym typeface="Libre Baskerville"/>
              </a:rPr>
              <a:t>Solar tracking system using Arduino                               </a:t>
            </a:r>
            <a:r>
              <a:rPr lang="en-US" sz="1400" b="0" i="0" u="none" dirty="0" smtClean="0">
                <a:solidFill>
                  <a:schemeClr val="dk2"/>
                </a:solidFill>
                <a:latin typeface="Libre Baskerville"/>
                <a:ea typeface="Libre Baskerville"/>
                <a:cs typeface="Libre Baskerville"/>
                <a:sym typeface="Libre Baskerville"/>
              </a:rPr>
              <a:t>                                 </a:t>
            </a:r>
            <a:endParaRPr dirty="0"/>
          </a:p>
        </p:txBody>
      </p:sp>
      <p:pic>
        <p:nvPicPr>
          <p:cNvPr id="194" name="Google Shape;194;p22"/>
          <p:cNvPicPr preferRelativeResize="0"/>
          <p:nvPr/>
        </p:nvPicPr>
        <p:blipFill>
          <a:blip r:embed="rId4">
            <a:alphaModFix/>
          </a:blip>
          <a:stretch>
            <a:fillRect/>
          </a:stretch>
        </p:blipFill>
        <p:spPr>
          <a:xfrm>
            <a:off x="2840181" y="3891825"/>
            <a:ext cx="5056909" cy="194849"/>
          </a:xfrm>
          <a:prstGeom prst="rect">
            <a:avLst/>
          </a:prstGeom>
          <a:noFill/>
          <a:ln>
            <a:noFill/>
          </a:ln>
        </p:spPr>
      </p:pic>
      <p:sp>
        <p:nvSpPr>
          <p:cNvPr id="195" name="Google Shape;195;p22"/>
          <p:cNvSpPr txBox="1"/>
          <p:nvPr/>
        </p:nvSpPr>
        <p:spPr>
          <a:xfrm>
            <a:off x="146050" y="1331700"/>
            <a:ext cx="3825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Reservation Table</a:t>
            </a:r>
            <a:endParaRPr>
              <a:latin typeface="Libre Baskerville"/>
              <a:ea typeface="Libre Baskerville"/>
              <a:cs typeface="Libre Baskerville"/>
              <a:sym typeface="Libre Baskerville"/>
            </a:endParaRPr>
          </a:p>
        </p:txBody>
      </p:sp>
      <p:pic>
        <p:nvPicPr>
          <p:cNvPr id="196" name="Google Shape;196;p22"/>
          <p:cNvPicPr preferRelativeResize="0"/>
          <p:nvPr/>
        </p:nvPicPr>
        <p:blipFill>
          <a:blip r:embed="rId5">
            <a:alphaModFix/>
          </a:blip>
          <a:stretch>
            <a:fillRect/>
          </a:stretch>
        </p:blipFill>
        <p:spPr>
          <a:xfrm>
            <a:off x="146051" y="1398375"/>
            <a:ext cx="8829024" cy="3963334"/>
          </a:xfrm>
          <a:prstGeom prst="rect">
            <a:avLst/>
          </a:prstGeom>
          <a:noFill/>
          <a:ln>
            <a:noFill/>
          </a:ln>
        </p:spPr>
      </p:pic>
      <p:sp>
        <p:nvSpPr>
          <p:cNvPr id="197" name="Google Shape;197;p22"/>
          <p:cNvSpPr txBox="1"/>
          <p:nvPr/>
        </p:nvSpPr>
        <p:spPr>
          <a:xfrm>
            <a:off x="146050" y="3583500"/>
            <a:ext cx="3825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Payments Table</a:t>
            </a:r>
            <a:endParaRPr>
              <a:latin typeface="Libre Baskerville"/>
              <a:ea typeface="Libre Baskerville"/>
              <a:cs typeface="Libre Baskerville"/>
              <a:sym typeface="Libre Baskerville"/>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466396" y="-847835"/>
            <a:ext cx="4188336" cy="8829027"/>
          </a:xfrm>
          <a:prstGeom prst="rect">
            <a:avLst/>
          </a:prstGeom>
        </p:spPr>
      </p:pic>
    </p:spTree>
  </p:cSld>
  <p:clrMapOvr>
    <a:masterClrMapping/>
  </p:clrMapOvr>
</p:sld>
</file>

<file path=ppt/theme/theme1.xml><?xml version="1.0" encoding="utf-8"?>
<a:theme xmlns:a="http://schemas.openxmlformats.org/drawingml/2006/main" name="1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507</Words>
  <Application>Microsoft Office PowerPoint</Application>
  <PresentationFormat>On-screen Show (4:3)</PresentationFormat>
  <Paragraphs>149</Paragraphs>
  <Slides>17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Libre Franklin</vt:lpstr>
      <vt:lpstr>Calibri</vt:lpstr>
      <vt:lpstr>Noto Sans Symbols</vt:lpstr>
      <vt:lpstr>Arial</vt:lpstr>
      <vt:lpstr>Raleway</vt:lpstr>
      <vt:lpstr>Libre Baskerville</vt:lpstr>
      <vt:lpstr>1_Equity</vt:lpstr>
      <vt:lpstr>Equity</vt:lpstr>
      <vt:lpstr>2_Equity</vt:lpstr>
      <vt:lpstr>Minor Project presentation   Solar tracking system using Arduino</vt:lpstr>
      <vt:lpstr>Content</vt:lpstr>
      <vt:lpstr>Introduction </vt:lpstr>
      <vt:lpstr>Component required</vt:lpstr>
      <vt:lpstr>Circuit Diagram</vt:lpstr>
      <vt:lpstr>Components   Arduino UNO</vt:lpstr>
      <vt:lpstr>Solar panel</vt:lpstr>
      <vt:lpstr>PowerPoint Presentation</vt:lpstr>
      <vt:lpstr>LDR Sensor</vt:lpstr>
      <vt:lpstr>10k resistor</vt:lpstr>
      <vt:lpstr>Arduino Code</vt:lpstr>
      <vt:lpstr>}</vt:lpstr>
      <vt:lpstr>{</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 -  Hotel Management System</dc:title>
  <dc:creator>Anish Poonia</dc:creator>
  <cp:lastModifiedBy>Anish Poonia</cp:lastModifiedBy>
  <cp:revision>41</cp:revision>
  <cp:lastPrinted>2024-05-15T19:00:37Z</cp:lastPrinted>
  <dcterms:modified xsi:type="dcterms:W3CDTF">2024-05-23T11:24:10Z</dcterms:modified>
</cp:coreProperties>
</file>